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62" r:id="rId2"/>
    <p:sldId id="301" r:id="rId3"/>
    <p:sldId id="300" r:id="rId4"/>
    <p:sldId id="312" r:id="rId5"/>
    <p:sldId id="313" r:id="rId6"/>
    <p:sldId id="259" r:id="rId7"/>
    <p:sldId id="263" r:id="rId8"/>
    <p:sldId id="264" r:id="rId9"/>
    <p:sldId id="265" r:id="rId10"/>
    <p:sldId id="266" r:id="rId11"/>
    <p:sldId id="283" r:id="rId12"/>
    <p:sldId id="284" r:id="rId13"/>
    <p:sldId id="314" r:id="rId14"/>
    <p:sldId id="315" r:id="rId15"/>
    <p:sldId id="31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18E7B1F-2B1D-445F-8631-2DC54A5B3728}">
          <p14:sldIdLst>
            <p14:sldId id="262"/>
          </p14:sldIdLst>
        </p14:section>
        <p14:section name="Menu" id="{0020896B-0CE3-4741-B46F-0348BC7B9B53}">
          <p14:sldIdLst>
            <p14:sldId id="301"/>
          </p14:sldIdLst>
        </p14:section>
        <p14:section name="HELP" id="{1FD33F96-4D26-4218-B9E1-39BEB36CDD3E}">
          <p14:sldIdLst>
            <p14:sldId id="300"/>
          </p14:sldIdLst>
        </p14:section>
        <p14:section name="CREDIT" id="{E8CB6966-33E0-4E75-A29E-9EED8C422D73}">
          <p14:sldIdLst>
            <p14:sldId id="312"/>
            <p14:sldId id="313"/>
          </p14:sldIdLst>
        </p14:section>
        <p14:section name="Select" id="{ADA98106-2187-45DF-AD13-30721F4CB9DC}">
          <p14:sldIdLst>
            <p14:sldId id="259"/>
            <p14:sldId id="263"/>
            <p14:sldId id="264"/>
            <p14:sldId id="265"/>
            <p14:sldId id="266"/>
          </p14:sldIdLst>
        </p14:section>
        <p14:section name="DISPLACER" id="{950FB535-164D-4321-8B3E-692A0AB3BDD7}">
          <p14:sldIdLst>
            <p14:sldId id="283"/>
            <p14:sldId id="284"/>
            <p14:sldId id="314"/>
            <p14:sldId id="315"/>
          </p14:sldIdLst>
        </p14:section>
        <p14:section name="WIP" id="{0B02E8BF-C0B7-4550-81EB-F473A7AD7393}">
          <p14:sldIdLst>
            <p14:sldId id="316"/>
          </p14:sldIdLst>
        </p14:section>
        <p14:section name="END SCREEN" id="{BB725F6A-140D-4B3C-A5D6-7313960A33AE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3503A"/>
    <a:srgbClr val="E69D2B"/>
    <a:srgbClr val="FF0000"/>
    <a:srgbClr val="ED7D31"/>
    <a:srgbClr val="0070C0"/>
    <a:srgbClr val="FFAA55"/>
    <a:srgbClr val="FF6666"/>
    <a:srgbClr val="EE6644"/>
    <a:srgbClr val="AACC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4" autoAdjust="0"/>
    <p:restoredTop sz="95082" autoAdjust="0"/>
  </p:normalViewPr>
  <p:slideViewPr>
    <p:cSldViewPr snapToGrid="0">
      <p:cViewPr>
        <p:scale>
          <a:sx n="66" d="100"/>
          <a:sy n="66" d="100"/>
        </p:scale>
        <p:origin x="2946" y="10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A52ACF8-448F-483F-8A53-9FA3A783E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142669-91E5-451A-AD4B-82E44CD4E3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1E964-6933-482A-AC96-61CA40DBD19F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81630-CFAC-4266-B163-86B8EE76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39E41-3147-40C5-ABD1-B83AF5D1E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BEB13-8D51-436F-8D2C-70E9E6ABD6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857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371A-C9E1-4EEA-BEEC-750E70A2EAE6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5513-2A33-44D1-A8D0-2CA6C09C9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14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45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7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3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221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함선기본 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21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함선 운용법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97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2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62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61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9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53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450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5513-2A33-44D1-A8D0-2CA6C09C9CF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1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6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8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1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0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380547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6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6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4ADD-AA2E-433A-957E-A8B49F1DA79C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7AF3A-8365-46A0-B693-93C0CE280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Layout" Target="../slideLayouts/slideLayout6.xml"/><Relationship Id="rId7" Type="http://schemas.openxmlformats.org/officeDocument/2006/relationships/slide" Target="slide4.xml"/><Relationship Id="rId12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" Target="slide16.xml"/><Relationship Id="rId11" Type="http://schemas.microsoft.com/office/2007/relationships/hdphoto" Target="../media/hdphoto1.wdp"/><Relationship Id="rId5" Type="http://schemas.openxmlformats.org/officeDocument/2006/relationships/slide" Target="slide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6.xml"/><Relationship Id="rId7" Type="http://schemas.openxmlformats.org/officeDocument/2006/relationships/image" Target="../media/image2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4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8.xml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6.xml"/><Relationship Id="rId3" Type="http://schemas.openxmlformats.org/officeDocument/2006/relationships/slide" Target="slide7.xml"/><Relationship Id="rId7" Type="http://schemas.openxmlformats.org/officeDocument/2006/relationships/slide" Target="slide10.xml"/><Relationship Id="rId12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slide" Target="slide8.xml"/><Relationship Id="rId15" Type="http://schemas.openxmlformats.org/officeDocument/2006/relationships/slide" Target="slide6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" Target="slide9.xml"/><Relationship Id="rId1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10" Type="http://schemas.openxmlformats.org/officeDocument/2006/relationships/image" Target="../media/image3.png"/><Relationship Id="rId4" Type="http://schemas.openxmlformats.org/officeDocument/2006/relationships/slide" Target="slide16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8.png"/><Relationship Id="rId5" Type="http://schemas.openxmlformats.org/officeDocument/2006/relationships/slide" Target="slide4.xml"/><Relationship Id="rId10" Type="http://schemas.openxmlformats.org/officeDocument/2006/relationships/slide" Target="slide5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10.png"/><Relationship Id="rId5" Type="http://schemas.openxmlformats.org/officeDocument/2006/relationships/slide" Target="slide4.xml"/><Relationship Id="rId10" Type="http://schemas.openxmlformats.org/officeDocument/2006/relationships/slide" Target="slide5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12" Type="http://schemas.openxmlformats.org/officeDocument/2006/relationships/slide" Target="slide8.xml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slide" Target="slide4.xml"/><Relationship Id="rId1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slide" Target="slide16.xml"/><Relationship Id="rId9" Type="http://schemas.microsoft.com/office/2007/relationships/hdphoto" Target="../media/hdphoto1.wdp"/><Relationship Id="rId1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15.xml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slide" Target="slide6.xml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6.xml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slide" Target="slide11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6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329FF147-CE9E-4019-A5FC-58562FB3E8F6}"/>
              </a:ext>
            </a:extLst>
          </p:cNvPr>
          <p:cNvGrpSpPr/>
          <p:nvPr/>
        </p:nvGrpSpPr>
        <p:grpSpPr>
          <a:xfrm>
            <a:off x="-6627855" y="-562429"/>
            <a:ext cx="6172194" cy="7982857"/>
            <a:chOff x="-1598446" y="-562429"/>
            <a:chExt cx="6172194" cy="798285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D28EE63-BDEC-467C-BAFD-277FCC9A93C3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90438613-F935-4F47-8091-69CF8D5CB27E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8" name="TextBox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51B0E1BE-ED9F-47AF-8E11-17B12F53595C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9" name="TextBox 38">
              <a:hlinkClick r:id="rId7" action="ppaction://hlinksldjump"/>
              <a:extLst>
                <a:ext uri="{FF2B5EF4-FFF2-40B4-BE49-F238E27FC236}">
                  <a16:creationId xmlns:a16="http://schemas.microsoft.com/office/drawing/2014/main" id="{0C1A897A-51D1-43E1-803E-75074D0C36A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0" name="TextBox 39">
              <a:hlinkClick r:id="rId8" action="ppaction://hlinksldjump"/>
              <a:extLst>
                <a:ext uri="{FF2B5EF4-FFF2-40B4-BE49-F238E27FC236}">
                  <a16:creationId xmlns:a16="http://schemas.microsoft.com/office/drawing/2014/main" id="{3456F6EB-C877-4B04-9EFE-0904DD19A5EC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pic>
        <p:nvPicPr>
          <p:cNvPr id="3" name="1065677934">
            <a:hlinkClick r:id="" action="ppaction://media"/>
            <a:extLst>
              <a:ext uri="{FF2B5EF4-FFF2-40B4-BE49-F238E27FC236}">
                <a16:creationId xmlns:a16="http://schemas.microsoft.com/office/drawing/2014/main" id="{1944A400-8794-47A7-85BC-E6608A69F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524006" y="-17770"/>
            <a:ext cx="12242805" cy="6892140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A79257-5DC1-4B85-8070-8CC433EA910E}"/>
              </a:ext>
            </a:extLst>
          </p:cNvPr>
          <p:cNvGrpSpPr/>
          <p:nvPr/>
        </p:nvGrpSpPr>
        <p:grpSpPr>
          <a:xfrm>
            <a:off x="1703104" y="1871026"/>
            <a:ext cx="5737787" cy="3786827"/>
            <a:chOff x="1703104" y="1871026"/>
            <a:chExt cx="5737787" cy="37868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809614-C236-481A-AAEC-722DB91FD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90BCD0-F174-4377-85CC-2BBA5FFF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6FA2F6-9FAD-4568-BF74-8FED1FBEAE34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F50EC5-DF41-4697-AD6E-4F2A6CDA5F53}"/>
                </a:ext>
              </a:extLst>
            </p:cNvPr>
            <p:cNvSpPr txBox="1"/>
            <p:nvPr/>
          </p:nvSpPr>
          <p:spPr>
            <a:xfrm>
              <a:off x="1703104" y="5288521"/>
              <a:ext cx="5737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>
                  <a:solidFill>
                    <a:srgbClr val="FFFFFF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CLICK MOUSE</a:t>
              </a:r>
              <a:endParaRPr lang="ko-KR" altLang="en-US">
                <a:solidFill>
                  <a:srgbClr val="FFFFFF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E843E-DF67-459F-9BB5-22BF30208859}"/>
              </a:ext>
            </a:extLst>
          </p:cNvPr>
          <p:cNvGrpSpPr/>
          <p:nvPr/>
        </p:nvGrpSpPr>
        <p:grpSpPr>
          <a:xfrm>
            <a:off x="10845032" y="2527042"/>
            <a:ext cx="4136486" cy="1701223"/>
            <a:chOff x="1703109" y="1728583"/>
            <a:chExt cx="5737782" cy="235979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02173EB-5D72-4BC8-B3E5-69CA98D2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202C47-13EA-4F9C-AF32-46E9C4279733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A96D28-F9F1-4B28-BEDD-AC94CE6C12AD}"/>
              </a:ext>
            </a:extLst>
          </p:cNvPr>
          <p:cNvSpPr txBox="1"/>
          <p:nvPr/>
        </p:nvSpPr>
        <p:spPr>
          <a:xfrm flipH="1">
            <a:off x="-1" y="6519446"/>
            <a:ext cx="1703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PREVIEW VER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9757C9-B345-417B-B6A1-AACAC4191259}"/>
              </a:ext>
            </a:extLst>
          </p:cNvPr>
          <p:cNvSpPr/>
          <p:nvPr/>
        </p:nvSpPr>
        <p:spPr>
          <a:xfrm>
            <a:off x="-73616" y="0"/>
            <a:ext cx="9143999" cy="685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7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74DCDF0-9B75-4FA5-A05C-4F022FD9715A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hlinkClick r:id="rId6" action="ppaction://hlinksldjump"/>
            <a:extLst>
              <a:ext uri="{FF2B5EF4-FFF2-40B4-BE49-F238E27FC236}">
                <a16:creationId xmlns:a16="http://schemas.microsoft.com/office/drawing/2014/main" id="{9CABA2C9-CF74-41A1-96CE-9D6E41D12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422FD-C3AF-4097-94A6-7E2872BC20C0}"/>
              </a:ext>
            </a:extLst>
          </p:cNvPr>
          <p:cNvSpPr txBox="1"/>
          <p:nvPr/>
        </p:nvSpPr>
        <p:spPr>
          <a:xfrm>
            <a:off x="40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BASILISK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6" action="ppaction://hlinksldjump"/>
            <a:extLst>
              <a:ext uri="{FF2B5EF4-FFF2-40B4-BE49-F238E27FC236}">
                <a16:creationId xmlns:a16="http://schemas.microsoft.com/office/drawing/2014/main" id="{3F7F6996-7655-4F70-9068-D8D91E020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5" y="0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9DC20-B8B1-44E5-950B-75DFA841E460}"/>
              </a:ext>
            </a:extLst>
          </p:cNvPr>
          <p:cNvSpPr txBox="1"/>
          <p:nvPr/>
        </p:nvSpPr>
        <p:spPr>
          <a:xfrm>
            <a:off x="7439784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GHOST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8" name="그림 17">
            <a:hlinkClick r:id="rId6" action="ppaction://hlinksldjump"/>
            <a:extLst>
              <a:ext uri="{FF2B5EF4-FFF2-40B4-BE49-F238E27FC236}">
                <a16:creationId xmlns:a16="http://schemas.microsoft.com/office/drawing/2014/main" id="{F0A5AA68-BB0F-45B2-90C9-D97D0C251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94" y="0"/>
            <a:ext cx="1090012" cy="681258"/>
          </a:xfrm>
          <a:prstGeom prst="rect">
            <a:avLst/>
          </a:prstGeom>
          <a:noFill/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B717C-DC1E-485F-8D6A-2158A13BF604}"/>
              </a:ext>
            </a:extLst>
          </p:cNvPr>
          <p:cNvSpPr txBox="1"/>
          <p:nvPr/>
        </p:nvSpPr>
        <p:spPr>
          <a:xfrm>
            <a:off x="3719912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ENDEAVOR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78BDEEA5-665D-46CF-8E1B-C7811F587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49" y="0"/>
            <a:ext cx="1704189" cy="681258"/>
          </a:xfrm>
          <a:prstGeom prst="rect">
            <a:avLst/>
          </a:prstGeom>
          <a:noFill/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7D196E-B0F9-4FEC-A63C-A685833A0BE8}"/>
              </a:ext>
            </a:extLst>
          </p:cNvPr>
          <p:cNvSpPr txBox="1"/>
          <p:nvPr/>
        </p:nvSpPr>
        <p:spPr>
          <a:xfrm>
            <a:off x="1859956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BLACK WIDOW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3" name="그림 22">
            <a:hlinkClick r:id="rId6" action="ppaction://hlinksldjump"/>
            <a:extLst>
              <a:ext uri="{FF2B5EF4-FFF2-40B4-BE49-F238E27FC236}">
                <a16:creationId xmlns:a16="http://schemas.microsoft.com/office/drawing/2014/main" id="{923659EA-FF7C-494C-A38D-C300D2CF2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88" y="52315"/>
            <a:ext cx="1704256" cy="576627"/>
          </a:xfrm>
          <a:prstGeom prst="rect">
            <a:avLst/>
          </a:prstGeom>
          <a:noFill/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A48578-4350-4302-A1FC-F37C1AFB4606}"/>
              </a:ext>
            </a:extLst>
          </p:cNvPr>
          <p:cNvSpPr txBox="1"/>
          <p:nvPr/>
        </p:nvSpPr>
        <p:spPr>
          <a:xfrm>
            <a:off x="5579828" y="690303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EQUALISER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AF2BEE-BC03-4230-91F3-A8D45DBABC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61" y="5289286"/>
            <a:ext cx="3924339" cy="15687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A6C4C-E506-4B48-8D47-88CE212F3AB3}"/>
              </a:ext>
            </a:extLst>
          </p:cNvPr>
          <p:cNvSpPr txBox="1"/>
          <p:nvPr/>
        </p:nvSpPr>
        <p:spPr>
          <a:xfrm>
            <a:off x="638968" y="5623679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93539937-D57B-44B4-A2E5-44EE0D4C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SPECIALIST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20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55700" y="5024965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DISPLACER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1E467E3C-CA07-4519-BDA3-1686592AD60A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31D6CF4A-2F6A-4BD2-A0F1-8B03EF72D7ED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FD632A7A-E742-4A07-BE6A-CECC8587E3C0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54900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054790B9-8648-4BEC-8D81-0AFA48C4A2AC}"/>
              </a:ext>
            </a:extLst>
          </p:cNvPr>
          <p:cNvSpPr/>
          <p:nvPr/>
        </p:nvSpPr>
        <p:spPr>
          <a:xfrm rot="10800000">
            <a:off x="4433570" y="6329254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2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3095117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2272791" y="3095117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" y="1419151"/>
            <a:ext cx="3736452" cy="1493608"/>
          </a:xfrm>
          <a:prstGeom prst="rect">
            <a:avLst/>
          </a:prstGeom>
          <a:noFill/>
          <a:effectLst/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4503637" y="3095117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186B445-8C38-4422-8FE4-B2AE09709649}"/>
              </a:ext>
            </a:extLst>
          </p:cNvPr>
          <p:cNvGrpSpPr/>
          <p:nvPr/>
        </p:nvGrpSpPr>
        <p:grpSpPr>
          <a:xfrm>
            <a:off x="3778541" y="1580661"/>
            <a:ext cx="2216190" cy="1247550"/>
            <a:chOff x="6856158" y="2300502"/>
            <a:chExt cx="2216190" cy="124755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F1D88FB-EB42-4923-BC86-BCF128EDA8B7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6A409AA-44D7-4506-9C49-7CC5A21422C9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6E70F3C4-0BE3-40D4-BF65-8CA7CFF1F641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3C233D5-A40C-4F67-B825-E6C223D33603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BCC306D-2463-4FCC-A606-1FFA2F85C718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272A1A80-98EA-463F-BAF5-1E8DA933A7B3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A65501E-BB83-4041-B8A1-D5566E3199C3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2E5E0E24-424D-4BA7-8BFC-966C97DD3DA5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CB042C52-27FC-4FCE-9D44-AE0BAB0700B2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50E407C-D912-4B64-94AB-87BCE0C256BD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A975E3-AAE0-46E1-B3E0-5D70F75C4CFE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11" name="사각형: 잘린 한쪽 모서리 210">
                  <a:extLst>
                    <a:ext uri="{FF2B5EF4-FFF2-40B4-BE49-F238E27FC236}">
                      <a16:creationId xmlns:a16="http://schemas.microsoft.com/office/drawing/2014/main" id="{AA7BD21E-8FF3-40D6-BE5E-588C27D36E7D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B700180F-728B-4CBE-9EDC-355707F17C92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E3D9B741-38D2-417E-8485-AE7CDC680398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9" name="사각형: 잘린 한쪽 모서리 208">
                  <a:extLst>
                    <a:ext uri="{FF2B5EF4-FFF2-40B4-BE49-F238E27FC236}">
                      <a16:creationId xmlns:a16="http://schemas.microsoft.com/office/drawing/2014/main" id="{427066A7-7868-4199-8F43-ED073367DBB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26C5E619-1D91-4876-9ACC-CA5F63D191FD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87D2BD9-F4CA-4DBE-BA99-707CB022D9AA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207" name="사각형: 잘린 한쪽 모서리 206">
                  <a:extLst>
                    <a:ext uri="{FF2B5EF4-FFF2-40B4-BE49-F238E27FC236}">
                      <a16:creationId xmlns:a16="http://schemas.microsoft.com/office/drawing/2014/main" id="{C6EACA91-E518-443A-A61A-FE6383B4086C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1DAD31FB-8688-43E8-ADD6-068FC291D05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056D4301-F594-4566-965E-D5DA42446DDD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75" name="사각형: 잘린 한쪽 모서리 174">
                  <a:extLst>
                    <a:ext uri="{FF2B5EF4-FFF2-40B4-BE49-F238E27FC236}">
                      <a16:creationId xmlns:a16="http://schemas.microsoft.com/office/drawing/2014/main" id="{994FB841-866B-4761-BB7F-BE8A02142559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sp>
        <p:nvSpPr>
          <p:cNvPr id="218" name="사각형: 둥근 모서리 217">
            <a:hlinkClick r:id="rId9" action="ppaction://hlinksldjump"/>
            <a:extLst>
              <a:ext uri="{FF2B5EF4-FFF2-40B4-BE49-F238E27FC236}">
                <a16:creationId xmlns:a16="http://schemas.microsoft.com/office/drawing/2014/main" id="{AB275B32-430D-461E-A50B-2762498906AF}"/>
              </a:ext>
            </a:extLst>
          </p:cNvPr>
          <p:cNvSpPr/>
          <p:nvPr/>
        </p:nvSpPr>
        <p:spPr>
          <a:xfrm>
            <a:off x="6863712" y="1577613"/>
            <a:ext cx="2215138" cy="1722859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이동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A921B74-8711-47C6-B39C-C73D94E98EFF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AA84D1-2BDF-4DD6-AFAC-CBAC8BDA73F5}"/>
              </a:ext>
            </a:extLst>
          </p:cNvPr>
          <p:cNvSpPr/>
          <p:nvPr/>
        </p:nvSpPr>
        <p:spPr>
          <a:xfrm>
            <a:off x="322693" y="3577464"/>
            <a:ext cx="8511266" cy="3067710"/>
          </a:xfrm>
          <a:prstGeom prst="rect">
            <a:avLst/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좋은 중거리 공격함이자 근접전 특화 함선들의 강력한 카운터입니다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디스플레이서는 멀리서 위치를 선점한 뒤 정확도가 높고 긴 사거리를 가진 주무장으로 원거리에서 적들을 제압할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뿐만 아니라 디스플레이서의 두 밀쳐내는 능력은 근접전 함선들의 전술을 봉인하거나 교전 중에 적의 진형을 무너뜨릴 수 있습니다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하지만 디스플레이서의 능력들은 중장거리 특화 함선들에게는 무용지물이므로 교전 시 주의해야 합니다</a:t>
            </a:r>
            <a:r>
              <a:rPr lang="en-US" altLang="ko-KR" sz="12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20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A1042C-5D33-4E14-8E75-2F0773794F5F}"/>
              </a:ext>
            </a:extLst>
          </p:cNvPr>
          <p:cNvGrpSpPr/>
          <p:nvPr/>
        </p:nvGrpSpPr>
        <p:grpSpPr>
          <a:xfrm>
            <a:off x="70786" y="6922173"/>
            <a:ext cx="1717514" cy="1737603"/>
            <a:chOff x="94381" y="5448643"/>
            <a:chExt cx="2290018" cy="133804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4B9A1FD-067B-4495-AA94-8FFD1E5C99B9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DE191F-1AD8-4086-A6F9-754C64C99E26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827DBEDA-EDB7-4F0C-85F7-61B9C7FEE18E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690279F-89B9-4EF8-B548-1ED495A5DED4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7C2287D4-F258-43D8-8423-935148A32636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FE6D679-B41D-479E-8748-796018B59459}"/>
              </a:ext>
            </a:extLst>
          </p:cNvPr>
          <p:cNvGrpSpPr/>
          <p:nvPr/>
        </p:nvGrpSpPr>
        <p:grpSpPr>
          <a:xfrm>
            <a:off x="3711778" y="6922166"/>
            <a:ext cx="1717514" cy="1737601"/>
            <a:chOff x="94381" y="5448644"/>
            <a:chExt cx="2290018" cy="1338047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7CF9AAD-80A8-4AA6-B727-D4A0AA50EBA3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7775C9F-774F-4725-8971-980798301EA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0" name="십자형 119">
                <a:extLst>
                  <a:ext uri="{FF2B5EF4-FFF2-40B4-BE49-F238E27FC236}">
                    <a16:creationId xmlns:a16="http://schemas.microsoft.com/office/drawing/2014/main" id="{F6724CE5-D53C-4801-902A-EFEF31E60B2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166140B-AF56-4E16-B00B-22116600D619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208F6E4-8183-4963-90AA-B89DD84DD47E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7C669C9-2332-4E9F-B366-831E41DE8598}"/>
              </a:ext>
            </a:extLst>
          </p:cNvPr>
          <p:cNvGrpSpPr/>
          <p:nvPr/>
        </p:nvGrpSpPr>
        <p:grpSpPr>
          <a:xfrm>
            <a:off x="1887201" y="6922169"/>
            <a:ext cx="1720131" cy="1737603"/>
            <a:chOff x="90891" y="5448643"/>
            <a:chExt cx="2293508" cy="133804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01408CE-BD2D-4DA5-92A3-8D89C5A39140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F964503-3AFC-4910-8596-21B8E428622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9" name="십자형 128">
                <a:extLst>
                  <a:ext uri="{FF2B5EF4-FFF2-40B4-BE49-F238E27FC236}">
                    <a16:creationId xmlns:a16="http://schemas.microsoft.com/office/drawing/2014/main" id="{DE63FB30-1587-48D1-9309-10EFC9888248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4F6418-1C8A-46A8-A229-608890D9224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F8527CB-9845-4498-AA30-28F141C3D6F3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393B19C-B15B-4CA4-9EBE-4BE48040612E}"/>
              </a:ext>
            </a:extLst>
          </p:cNvPr>
          <p:cNvGrpSpPr/>
          <p:nvPr/>
        </p:nvGrpSpPr>
        <p:grpSpPr>
          <a:xfrm>
            <a:off x="5532589" y="6922168"/>
            <a:ext cx="1717514" cy="1737603"/>
            <a:chOff x="94381" y="5448643"/>
            <a:chExt cx="2290018" cy="13380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49C9BB-F4C5-4269-9E35-81819C04CC9E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5FEF823-58F0-445D-813E-E86D7BBEF95D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35" name="십자형 134">
                <a:extLst>
                  <a:ext uri="{FF2B5EF4-FFF2-40B4-BE49-F238E27FC236}">
                    <a16:creationId xmlns:a16="http://schemas.microsoft.com/office/drawing/2014/main" id="{6C3F3EE7-AADB-446F-AB30-0A7B07256D3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F24CF-488E-472B-B16C-3805223DD69F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3147782-35F4-4315-AD48-71930BECE5C8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AD5C0171-D2A7-4141-BA28-8F0FE99A33FB}"/>
              </a:ext>
            </a:extLst>
          </p:cNvPr>
          <p:cNvGrpSpPr/>
          <p:nvPr/>
        </p:nvGrpSpPr>
        <p:grpSpPr>
          <a:xfrm>
            <a:off x="7349004" y="6928244"/>
            <a:ext cx="1717514" cy="1737603"/>
            <a:chOff x="94381" y="5448643"/>
            <a:chExt cx="2290018" cy="1338048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E0CA59-33DD-487D-B7A6-876311996675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80E9AEB-0F72-418F-83F5-F4BC786769C0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41" name="십자형 140">
                <a:extLst>
                  <a:ext uri="{FF2B5EF4-FFF2-40B4-BE49-F238E27FC236}">
                    <a16:creationId xmlns:a16="http://schemas.microsoft.com/office/drawing/2014/main" id="{7217BD20-8F95-4509-8699-23D1FB85FA54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D5BC4B-23FF-4601-A93C-FCA5A5E969FB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0DC66B8-B4A8-467C-B919-97BE1FD72857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715A200F-CA78-4736-8CCF-6CECE8CD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</a:t>
            </a:r>
            <a:endParaRPr lang="ko-KR" altLang="en-US"/>
          </a:p>
        </p:txBody>
      </p:sp>
      <p:sp>
        <p:nvSpPr>
          <p:cNvPr id="72" name="이등변 삼각형 71">
            <a:hlinkClick r:id="rId10" action="ppaction://hlinksldjump"/>
            <a:extLst>
              <a:ext uri="{FF2B5EF4-FFF2-40B4-BE49-F238E27FC236}">
                <a16:creationId xmlns:a16="http://schemas.microsoft.com/office/drawing/2014/main" id="{85C7A2DF-E088-4A2F-BD01-FD7F5E4F46D1}"/>
              </a:ext>
            </a:extLst>
          </p:cNvPr>
          <p:cNvSpPr/>
          <p:nvPr/>
        </p:nvSpPr>
        <p:spPr>
          <a:xfrm>
            <a:off x="4433570" y="3639545"/>
            <a:ext cx="295184" cy="25446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5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hlinkClick r:id="rId3" action="ppaction://hlinksldjump"/>
            <a:extLst>
              <a:ext uri="{FF2B5EF4-FFF2-40B4-BE49-F238E27FC236}">
                <a16:creationId xmlns:a16="http://schemas.microsoft.com/office/drawing/2014/main" id="{5682BD6F-2F3E-494E-AB9E-7EFD240FC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" y="16778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542EF7-B079-43D6-9C5C-FDD3E076DF36}"/>
              </a:ext>
            </a:extLst>
          </p:cNvPr>
          <p:cNvSpPr txBox="1"/>
          <p:nvPr/>
        </p:nvSpPr>
        <p:spPr>
          <a:xfrm>
            <a:off x="883899" y="26563"/>
            <a:ext cx="5758454" cy="62324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300" spc="6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DISPLACER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E60884D-D2C5-40DF-BBF9-23533F6698F0}"/>
              </a:ext>
            </a:extLst>
          </p:cNvPr>
          <p:cNvSpPr/>
          <p:nvPr/>
        </p:nvSpPr>
        <p:spPr>
          <a:xfrm>
            <a:off x="47624" y="656223"/>
            <a:ext cx="6594727" cy="276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적을 밀치는 능력으로 지점을 사수하고 교전거리를 제어할 수 있는 함선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F71FA01-34BE-4080-B453-9725A73872D8}"/>
              </a:ext>
            </a:extLst>
          </p:cNvPr>
          <p:cNvGrpSpPr/>
          <p:nvPr/>
        </p:nvGrpSpPr>
        <p:grpSpPr>
          <a:xfrm>
            <a:off x="70786" y="5024972"/>
            <a:ext cx="1717514" cy="1737603"/>
            <a:chOff x="94381" y="5448643"/>
            <a:chExt cx="2290018" cy="133804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793A0F4-C1BF-4783-AE0F-5B372422ADE2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4A35C1-9B63-4658-A84D-A14036E8FC4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54" name="십자형 53">
                <a:extLst>
                  <a:ext uri="{FF2B5EF4-FFF2-40B4-BE49-F238E27FC236}">
                    <a16:creationId xmlns:a16="http://schemas.microsoft.com/office/drawing/2014/main" id="{08F75B0D-DCCB-4E90-A4DB-FA7DC4259F17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1E285D-0ECC-4A5B-8905-B799BDDB4ADB}"/>
                </a:ext>
              </a:extLst>
            </p:cNvPr>
            <p:cNvSpPr txBox="1"/>
            <p:nvPr/>
          </p:nvSpPr>
          <p:spPr>
            <a:xfrm>
              <a:off x="621793" y="5448643"/>
              <a:ext cx="1233670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리니어 캐논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9D01D1C-DCEA-48E7-8561-8870C8EA5CB0}"/>
                </a:ext>
              </a:extLst>
            </p:cNvPr>
            <p:cNvSpPr/>
            <p:nvPr/>
          </p:nvSpPr>
          <p:spPr>
            <a:xfrm>
              <a:off x="94381" y="5654467"/>
              <a:ext cx="2290018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밝게 빛나는 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발의 투사체를 발사합니다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</a:p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사거리가 길며 빠르고 정확합니다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32251C6-30D7-4D6F-845F-1C12D95B6A49}"/>
              </a:ext>
            </a:extLst>
          </p:cNvPr>
          <p:cNvGrpSpPr/>
          <p:nvPr/>
        </p:nvGrpSpPr>
        <p:grpSpPr>
          <a:xfrm>
            <a:off x="3711778" y="5024965"/>
            <a:ext cx="1717514" cy="1737601"/>
            <a:chOff x="94381" y="5448644"/>
            <a:chExt cx="2290018" cy="133804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8797C7-7595-427F-9455-2D7FA21671D4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2292759-14C3-4CB3-A81F-C4223B8B09C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98" name="십자형 97">
                <a:extLst>
                  <a:ext uri="{FF2B5EF4-FFF2-40B4-BE49-F238E27FC236}">
                    <a16:creationId xmlns:a16="http://schemas.microsoft.com/office/drawing/2014/main" id="{D549FCF3-CBC0-4AEE-ADEC-C4ED265A8B75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893220F-F5DB-4442-AB10-EC3D8160F5E2}"/>
                </a:ext>
              </a:extLst>
            </p:cNvPr>
            <p:cNvSpPr txBox="1"/>
            <p:nvPr/>
          </p:nvSpPr>
          <p:spPr>
            <a:xfrm>
              <a:off x="833386" y="5448644"/>
              <a:ext cx="810478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리펄스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F083DD2-A7B4-4CC4-BFAF-95D81AE4C95A}"/>
                </a:ext>
              </a:extLst>
            </p:cNvPr>
            <p:cNvSpPr/>
            <p:nvPr/>
          </p:nvSpPr>
          <p:spPr>
            <a:xfrm>
              <a:off x="103729" y="5654471"/>
              <a:ext cx="2280670" cy="112474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범위 내 모든 적함을 밀쳐내는 충격파를 발산합니다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6CFDE05-8AAF-4876-9CBC-7E97F282BA7F}"/>
              </a:ext>
            </a:extLst>
          </p:cNvPr>
          <p:cNvGrpSpPr/>
          <p:nvPr/>
        </p:nvGrpSpPr>
        <p:grpSpPr>
          <a:xfrm>
            <a:off x="1887201" y="5024968"/>
            <a:ext cx="1720131" cy="1737603"/>
            <a:chOff x="90891" y="5448643"/>
            <a:chExt cx="2293508" cy="13380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4B6AC2B-0695-45F8-B16A-1880917F8A01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C91ED62D-2AA3-476E-B68C-3504061E22CB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04" name="십자형 103">
                <a:extLst>
                  <a:ext uri="{FF2B5EF4-FFF2-40B4-BE49-F238E27FC236}">
                    <a16:creationId xmlns:a16="http://schemas.microsoft.com/office/drawing/2014/main" id="{F0B373ED-E082-4540-A4A6-541006D96BE3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91689CC-0793-4981-B4EB-BC8A3B1B91F2}"/>
                </a:ext>
              </a:extLst>
            </p:cNvPr>
            <p:cNvSpPr txBox="1"/>
            <p:nvPr/>
          </p:nvSpPr>
          <p:spPr>
            <a:xfrm>
              <a:off x="339664" y="5448643"/>
              <a:ext cx="1797929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 마커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3063E0-A9D3-4615-8F70-204F8ED8FA8D}"/>
                </a:ext>
              </a:extLst>
            </p:cNvPr>
            <p:cNvSpPr/>
            <p:nvPr/>
          </p:nvSpPr>
          <p:spPr>
            <a:xfrm>
              <a:off x="90891" y="5661945"/>
              <a:ext cx="2292739" cy="112474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빠른 투사체를 발사하여 적을 디스플레이스 능력의 대상으로 설정합니다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0E6F2C-6D58-41D1-ADE1-24ACA2413F15}"/>
              </a:ext>
            </a:extLst>
          </p:cNvPr>
          <p:cNvGrpSpPr/>
          <p:nvPr/>
        </p:nvGrpSpPr>
        <p:grpSpPr>
          <a:xfrm>
            <a:off x="5532589" y="5024967"/>
            <a:ext cx="1717514" cy="1737603"/>
            <a:chOff x="94381" y="5448643"/>
            <a:chExt cx="2290018" cy="13380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FF8FA7D-3948-47A6-A684-B7F10284586A}"/>
                </a:ext>
              </a:extLst>
            </p:cNvPr>
            <p:cNvGrpSpPr/>
            <p:nvPr/>
          </p:nvGrpSpPr>
          <p:grpSpPr>
            <a:xfrm>
              <a:off x="94381" y="5448646"/>
              <a:ext cx="2290018" cy="1338045"/>
              <a:chOff x="596076" y="3780130"/>
              <a:chExt cx="2290018" cy="1338045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D69C613-F58A-4B4A-98A9-175D56DE7724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10" name="십자형 109">
                <a:extLst>
                  <a:ext uri="{FF2B5EF4-FFF2-40B4-BE49-F238E27FC236}">
                    <a16:creationId xmlns:a16="http://schemas.microsoft.com/office/drawing/2014/main" id="{5238570E-4562-4CAC-A3B8-15753CE17B2C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5ECC37A-6647-40C3-94B5-7322B33A8D2E}"/>
                </a:ext>
              </a:extLst>
            </p:cNvPr>
            <p:cNvSpPr txBox="1"/>
            <p:nvPr/>
          </p:nvSpPr>
          <p:spPr>
            <a:xfrm>
              <a:off x="551258" y="5448643"/>
              <a:ext cx="1374734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디스플레이스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37C78B-5472-4F69-B83E-513199CDAB03}"/>
                </a:ext>
              </a:extLst>
            </p:cNvPr>
            <p:cNvSpPr/>
            <p:nvPr/>
          </p:nvSpPr>
          <p:spPr>
            <a:xfrm>
              <a:off x="103729" y="5661948"/>
              <a:ext cx="2280670" cy="112025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에너지를 소모하여 디스플레이스 마커가 적용된 적함을 자함에서 멀어지는 방향으로 밀어냅니다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90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87E813E-D2E1-4F56-B484-0DB2C81C5C1A}"/>
              </a:ext>
            </a:extLst>
          </p:cNvPr>
          <p:cNvGrpSpPr/>
          <p:nvPr/>
        </p:nvGrpSpPr>
        <p:grpSpPr>
          <a:xfrm>
            <a:off x="7355700" y="5024965"/>
            <a:ext cx="1717514" cy="1737603"/>
            <a:chOff x="94381" y="5448643"/>
            <a:chExt cx="2290018" cy="1338048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B1250A-10A4-4594-B578-0C0353F4FCA1}"/>
                </a:ext>
              </a:extLst>
            </p:cNvPr>
            <p:cNvGrpSpPr/>
            <p:nvPr/>
          </p:nvGrpSpPr>
          <p:grpSpPr>
            <a:xfrm>
              <a:off x="94381" y="5448645"/>
              <a:ext cx="2290018" cy="1338046"/>
              <a:chOff x="596076" y="3780129"/>
              <a:chExt cx="2290018" cy="1338046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DB3255F8-36CE-402F-BAE6-53CBAA797E02}"/>
                  </a:ext>
                </a:extLst>
              </p:cNvPr>
              <p:cNvSpPr/>
              <p:nvPr/>
            </p:nvSpPr>
            <p:spPr>
              <a:xfrm>
                <a:off x="596076" y="3780130"/>
                <a:ext cx="2290018" cy="13380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22" name="십자형 121">
                <a:extLst>
                  <a:ext uri="{FF2B5EF4-FFF2-40B4-BE49-F238E27FC236}">
                    <a16:creationId xmlns:a16="http://schemas.microsoft.com/office/drawing/2014/main" id="{DE7C582B-28B8-442A-9BA9-EAC5BB78A3D7}"/>
                  </a:ext>
                </a:extLst>
              </p:cNvPr>
              <p:cNvSpPr/>
              <p:nvPr/>
            </p:nvSpPr>
            <p:spPr>
              <a:xfrm>
                <a:off x="596076" y="3780129"/>
                <a:ext cx="2290018" cy="1338045"/>
              </a:xfrm>
              <a:prstGeom prst="plus">
                <a:avLst/>
              </a:prstGeom>
              <a:solidFill>
                <a:srgbClr val="181C1D"/>
              </a:solidFill>
              <a:ln w="38100">
                <a:solidFill>
                  <a:srgbClr val="181C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n w="76200">
                    <a:solidFill>
                      <a:srgbClr val="181C1D"/>
                    </a:solidFill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DE272-C011-447E-8F5E-5D05F2B5AB1A}"/>
                </a:ext>
              </a:extLst>
            </p:cNvPr>
            <p:cNvSpPr txBox="1"/>
            <p:nvPr/>
          </p:nvSpPr>
          <p:spPr>
            <a:xfrm>
              <a:off x="245620" y="5448643"/>
              <a:ext cx="1986013" cy="21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디스플레이서 전투기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91A20EB-3327-48C8-B4B9-8C1FE0E00B4C}"/>
                </a:ext>
              </a:extLst>
            </p:cNvPr>
            <p:cNvSpPr/>
            <p:nvPr/>
          </p:nvSpPr>
          <p:spPr>
            <a:xfrm>
              <a:off x="94381" y="5664746"/>
              <a:ext cx="2290018" cy="111726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기로 구성된 전투기 편대는 자함이나 아군함을 방어하거나 표적을 향해 출격할 수 있습니다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전투기 편대는 적 비행체나 적함과 자동으로 교전합니다</a:t>
              </a:r>
              <a:r>
                <a:rPr lang="en-US" altLang="ko-KR" sz="9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A5AD008-8BC2-4B52-BB35-413E2D1D6F45}"/>
              </a:ext>
            </a:extLst>
          </p:cNvPr>
          <p:cNvGrpSpPr/>
          <p:nvPr/>
        </p:nvGrpSpPr>
        <p:grpSpPr>
          <a:xfrm>
            <a:off x="41945" y="4531775"/>
            <a:ext cx="1149921" cy="276837"/>
            <a:chOff x="94381" y="4809629"/>
            <a:chExt cx="1533228" cy="369116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8F5FF18-4D29-4B85-9034-F32024CDAEA2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1D127CC-A7C1-4C42-819E-DDCA6121DE25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240,000 C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17A4A-203E-49C4-82D1-F2F281FDD04D}"/>
              </a:ext>
            </a:extLst>
          </p:cNvPr>
          <p:cNvGrpSpPr/>
          <p:nvPr/>
        </p:nvGrpSpPr>
        <p:grpSpPr>
          <a:xfrm>
            <a:off x="1266555" y="4531774"/>
            <a:ext cx="1149921" cy="276837"/>
            <a:chOff x="94381" y="4809629"/>
            <a:chExt cx="1533228" cy="36911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595AF39-7280-4A3E-89E0-83D71BB8B8B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A499ADA-E069-4B63-9BE9-B3957BD18853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990 P</a:t>
              </a:r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D18D3E93-DE18-4FC7-8F49-0B685C69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3" y="-2134"/>
            <a:ext cx="2501646" cy="14071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EBDC487-9AC6-4588-BB00-AB84C9D5D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7" y="1443914"/>
            <a:ext cx="6434108" cy="2571968"/>
          </a:xfrm>
          <a:prstGeom prst="rect">
            <a:avLst/>
          </a:prstGeom>
          <a:noFill/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62DD6B-D083-4E2A-999F-E5BCE2108272}"/>
              </a:ext>
            </a:extLst>
          </p:cNvPr>
          <p:cNvGrpSpPr/>
          <p:nvPr/>
        </p:nvGrpSpPr>
        <p:grpSpPr>
          <a:xfrm>
            <a:off x="6863712" y="1621477"/>
            <a:ext cx="2216190" cy="1247550"/>
            <a:chOff x="6856158" y="2300502"/>
            <a:chExt cx="2216190" cy="1247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DA030F-C4CE-4399-BA3E-2E5035CDA8CD}"/>
                </a:ext>
              </a:extLst>
            </p:cNvPr>
            <p:cNvGrpSpPr/>
            <p:nvPr/>
          </p:nvGrpSpPr>
          <p:grpSpPr>
            <a:xfrm>
              <a:off x="6858265" y="2728897"/>
              <a:ext cx="2213031" cy="318639"/>
              <a:chOff x="6856849" y="2750462"/>
              <a:chExt cx="2206736" cy="31863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B3DC3A8-7909-4A2B-B093-21995D5C80FC}"/>
                  </a:ext>
                </a:extLst>
              </p:cNvPr>
              <p:cNvSpPr/>
              <p:nvPr/>
            </p:nvSpPr>
            <p:spPr>
              <a:xfrm>
                <a:off x="6856849" y="2750462"/>
                <a:ext cx="2206736" cy="258368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11439CF-AABB-4F2D-83B9-051D5F7D2159}"/>
                  </a:ext>
                </a:extLst>
              </p:cNvPr>
              <p:cNvSpPr/>
              <p:nvPr/>
            </p:nvSpPr>
            <p:spPr>
              <a:xfrm>
                <a:off x="6856849" y="2810733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9000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E821C-8B4A-414D-93BF-2552DBF118E7}"/>
                  </a:ext>
                </a:extLst>
              </p:cNvPr>
              <p:cNvSpPr txBox="1"/>
              <p:nvPr/>
            </p:nvSpPr>
            <p:spPr>
              <a:xfrm>
                <a:off x="6856849" y="2813668"/>
                <a:ext cx="576108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Base HP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D90F50-F0F5-477A-B757-BAA7A5136BD5}"/>
                </a:ext>
              </a:extLst>
            </p:cNvPr>
            <p:cNvGrpSpPr/>
            <p:nvPr/>
          </p:nvGrpSpPr>
          <p:grpSpPr>
            <a:xfrm>
              <a:off x="6857211" y="3229413"/>
              <a:ext cx="2215137" cy="318639"/>
              <a:chOff x="6856849" y="3273540"/>
              <a:chExt cx="2206736" cy="31863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C9D3EA5-98A4-47B4-A1CF-55A33CE6BBBB}"/>
                  </a:ext>
                </a:extLst>
              </p:cNvPr>
              <p:cNvSpPr/>
              <p:nvPr/>
            </p:nvSpPr>
            <p:spPr>
              <a:xfrm>
                <a:off x="6856849" y="3273540"/>
                <a:ext cx="2206736" cy="25836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bg1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4CEAADA-3520-416B-AD27-862E2762BCF0}"/>
                  </a:ext>
                </a:extLst>
              </p:cNvPr>
              <p:cNvSpPr/>
              <p:nvPr/>
            </p:nvSpPr>
            <p:spPr>
              <a:xfrm>
                <a:off x="6856849" y="3333811"/>
                <a:ext cx="2206736" cy="258368"/>
              </a:xfrm>
              <a:prstGeom prst="rect">
                <a:avLst/>
              </a:prstGeom>
              <a:solidFill>
                <a:srgbClr val="404040"/>
              </a:soli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altLang="ko-KR" sz="1200" spc="225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588</a:t>
                </a:r>
                <a:endParaRPr lang="ko-KR" altLang="en-US" sz="1200" spc="225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09D428-8907-4CFD-92D4-31F2F8EAD9FD}"/>
                  </a:ext>
                </a:extLst>
              </p:cNvPr>
              <p:cNvSpPr txBox="1"/>
              <p:nvPr/>
            </p:nvSpPr>
            <p:spPr>
              <a:xfrm>
                <a:off x="6856849" y="3336747"/>
                <a:ext cx="478417" cy="117662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ko-KR" sz="675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onsolas" panose="020B0609020204030204" pitchFamily="49" charset="0"/>
                  </a:rPr>
                  <a:t>SPEED</a:t>
                </a:r>
                <a:endParaRPr lang="ko-KR" altLang="en-US" sz="675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D618DA-4E3F-446E-B41C-BB6BC17FA8E1}"/>
                </a:ext>
              </a:extLst>
            </p:cNvPr>
            <p:cNvGrpSpPr/>
            <p:nvPr/>
          </p:nvGrpSpPr>
          <p:grpSpPr>
            <a:xfrm>
              <a:off x="6856158" y="2300502"/>
              <a:ext cx="2215139" cy="240607"/>
              <a:chOff x="6856158" y="2300502"/>
              <a:chExt cx="2215139" cy="240607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3C4B302-011A-42B5-94CB-9EB503934479}"/>
                  </a:ext>
                </a:extLst>
              </p:cNvPr>
              <p:cNvGrpSpPr/>
              <p:nvPr/>
            </p:nvGrpSpPr>
            <p:grpSpPr>
              <a:xfrm>
                <a:off x="6856158" y="2300504"/>
                <a:ext cx="445517" cy="240603"/>
                <a:chOff x="9494744" y="2371956"/>
                <a:chExt cx="1427793" cy="320804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DF3AF483-BA4B-422F-864B-A457A3EE8739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000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129" name="사각형: 잘린 한쪽 모서리 128">
                  <a:extLst>
                    <a:ext uri="{FF2B5EF4-FFF2-40B4-BE49-F238E27FC236}">
                      <a16:creationId xmlns:a16="http://schemas.microsoft.com/office/drawing/2014/main" id="{357AD7B7-F580-4657-AC10-BFD51EDD7251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76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8F978DD-FEA9-452C-A17E-4EEB367C809D}"/>
                  </a:ext>
                </a:extLst>
              </p:cNvPr>
              <p:cNvGrpSpPr/>
              <p:nvPr/>
            </p:nvGrpSpPr>
            <p:grpSpPr>
              <a:xfrm>
                <a:off x="8035906" y="2300503"/>
                <a:ext cx="445517" cy="240603"/>
                <a:chOff x="9494744" y="2371956"/>
                <a:chExt cx="1427793" cy="320804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403318A-F8B6-4B14-ABA2-04DD688F41F7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5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3" name="사각형: 잘린 한쪽 모서리 72">
                  <a:extLst>
                    <a:ext uri="{FF2B5EF4-FFF2-40B4-BE49-F238E27FC236}">
                      <a16:creationId xmlns:a16="http://schemas.microsoft.com/office/drawing/2014/main" id="{D27A80C3-DC87-4225-9F55-F5F5EFF7E59A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65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CC24474-E5A3-452F-AA61-EFC3CB4B1723}"/>
                  </a:ext>
                </a:extLst>
              </p:cNvPr>
              <p:cNvGrpSpPr/>
              <p:nvPr/>
            </p:nvGrpSpPr>
            <p:grpSpPr>
              <a:xfrm>
                <a:off x="7446031" y="2300506"/>
                <a:ext cx="445519" cy="240603"/>
                <a:chOff x="9494738" y="2371959"/>
                <a:chExt cx="1427799" cy="3208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3EB5E78E-C5C1-409E-9781-B7C8EF3E2C54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76" name="사각형: 잘린 한쪽 모서리 75">
                  <a:extLst>
                    <a:ext uri="{FF2B5EF4-FFF2-40B4-BE49-F238E27FC236}">
                      <a16:creationId xmlns:a16="http://schemas.microsoft.com/office/drawing/2014/main" id="{4C101CDC-C57E-4F8E-85B9-7D4ABC1656E4}"/>
                    </a:ext>
                  </a:extLst>
                </p:cNvPr>
                <p:cNvSpPr/>
                <p:nvPr/>
              </p:nvSpPr>
              <p:spPr>
                <a:xfrm flipH="1">
                  <a:off x="9494738" y="2371959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48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C92BEB7-1975-45BC-9F4B-66CFFD1744DD}"/>
                  </a:ext>
                </a:extLst>
              </p:cNvPr>
              <p:cNvGrpSpPr/>
              <p:nvPr/>
            </p:nvGrpSpPr>
            <p:grpSpPr>
              <a:xfrm>
                <a:off x="8625780" y="2300502"/>
                <a:ext cx="445517" cy="240603"/>
                <a:chOff x="9494744" y="2371956"/>
                <a:chExt cx="1427793" cy="320804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EFB590A-0F78-493F-BB0B-07A8AE49BDBF}"/>
                    </a:ext>
                  </a:extLst>
                </p:cNvPr>
                <p:cNvSpPr/>
                <p:nvPr/>
              </p:nvSpPr>
              <p:spPr>
                <a:xfrm>
                  <a:off x="9494748" y="2371959"/>
                  <a:ext cx="1427789" cy="3208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l"/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  <p:sp>
              <p:nvSpPr>
                <p:cNvPr id="85" name="사각형: 잘린 한쪽 모서리 84">
                  <a:extLst>
                    <a:ext uri="{FF2B5EF4-FFF2-40B4-BE49-F238E27FC236}">
                      <a16:creationId xmlns:a16="http://schemas.microsoft.com/office/drawing/2014/main" id="{BE076559-F102-40C8-BC1A-09D35B6FEFE6}"/>
                    </a:ext>
                  </a:extLst>
                </p:cNvPr>
                <p:cNvSpPr/>
                <p:nvPr/>
              </p:nvSpPr>
              <p:spPr>
                <a:xfrm flipH="1">
                  <a:off x="9494744" y="2371956"/>
                  <a:ext cx="1427792" cy="320804"/>
                </a:xfrm>
                <a:prstGeom prst="snip1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r"/>
                  <a:r>
                    <a:rPr lang="en-US" altLang="ko-KR" sz="900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atin typeface="Noto Sans CJK KR Bold" panose="020B0800000000000000" pitchFamily="34" charset="-127"/>
                      <a:ea typeface="Noto Sans CJK KR Bold" panose="020B0800000000000000" pitchFamily="34" charset="-127"/>
                    </a:rPr>
                    <a:t>51</a:t>
                  </a:r>
                  <a:endParaRPr lang="ko-KR" altLang="en-US" sz="9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endParaRPr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A685211-590C-44A2-B0B4-9041EA469675}"/>
              </a:ext>
            </a:extLst>
          </p:cNvPr>
          <p:cNvGrpSpPr/>
          <p:nvPr/>
        </p:nvGrpSpPr>
        <p:grpSpPr>
          <a:xfrm>
            <a:off x="2491165" y="4531774"/>
            <a:ext cx="1149921" cy="276837"/>
            <a:chOff x="94381" y="4809629"/>
            <a:chExt cx="1533228" cy="369116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F6E5638-AFC8-4526-9737-57743F892A4D}"/>
                </a:ext>
              </a:extLst>
            </p:cNvPr>
            <p:cNvSpPr/>
            <p:nvPr/>
          </p:nvSpPr>
          <p:spPr>
            <a:xfrm>
              <a:off x="94381" y="4809629"/>
              <a:ext cx="1433643" cy="369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E62A608-7DE9-4FCF-951C-5F3C6FE860AF}"/>
                </a:ext>
              </a:extLst>
            </p:cNvPr>
            <p:cNvSpPr/>
            <p:nvPr/>
          </p:nvSpPr>
          <p:spPr>
            <a:xfrm>
              <a:off x="193966" y="4809629"/>
              <a:ext cx="1433643" cy="369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보통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775BD1-B5BA-4F32-BE22-33C20513AEF0}"/>
              </a:ext>
            </a:extLst>
          </p:cNvPr>
          <p:cNvCxnSpPr>
            <a:cxnSpLocks/>
          </p:cNvCxnSpPr>
          <p:nvPr/>
        </p:nvCxnSpPr>
        <p:spPr>
          <a:xfrm flipV="1">
            <a:off x="791711" y="95250"/>
            <a:ext cx="0" cy="55456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 hidden="1">
            <a:extLst>
              <a:ext uri="{FF2B5EF4-FFF2-40B4-BE49-F238E27FC236}">
                <a16:creationId xmlns:a16="http://schemas.microsoft.com/office/drawing/2014/main" id="{404FCB45-7B04-474F-820B-189611A0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-----</a:t>
            </a:r>
            <a:endParaRPr lang="ko-KR" altLang="en-US"/>
          </a:p>
        </p:txBody>
      </p:sp>
      <p:sp>
        <p:nvSpPr>
          <p:cNvPr id="79" name="사각형: 둥근 모서리 78">
            <a:hlinkClick r:id="rId9" action="ppaction://hlinksldjump"/>
            <a:extLst>
              <a:ext uri="{FF2B5EF4-FFF2-40B4-BE49-F238E27FC236}">
                <a16:creationId xmlns:a16="http://schemas.microsoft.com/office/drawing/2014/main" id="{B3212C7A-C33A-4E48-A223-5EEDF0C77544}"/>
              </a:ext>
            </a:extLst>
          </p:cNvPr>
          <p:cNvSpPr/>
          <p:nvPr/>
        </p:nvSpPr>
        <p:spPr>
          <a:xfrm>
            <a:off x="6863712" y="3085752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운용법 이동</a:t>
            </a:r>
          </a:p>
        </p:txBody>
      </p:sp>
      <p:sp>
        <p:nvSpPr>
          <p:cNvPr id="86" name="사각형: 둥근 모서리 85">
            <a:hlinkClick r:id="rId10" action="ppaction://hlinksldjump"/>
            <a:extLst>
              <a:ext uri="{FF2B5EF4-FFF2-40B4-BE49-F238E27FC236}">
                <a16:creationId xmlns:a16="http://schemas.microsoft.com/office/drawing/2014/main" id="{EF670D21-B224-4797-8F8E-21B6FD067A2A}"/>
              </a:ext>
            </a:extLst>
          </p:cNvPr>
          <p:cNvSpPr/>
          <p:nvPr/>
        </p:nvSpPr>
        <p:spPr>
          <a:xfrm>
            <a:off x="6867389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장갑정보 열기</a:t>
            </a:r>
          </a:p>
        </p:txBody>
      </p:sp>
      <p:sp>
        <p:nvSpPr>
          <p:cNvPr id="87" name="사각형: 둥근 모서리 86">
            <a:hlinkClick r:id="rId10" action="ppaction://hlinksldjump"/>
            <a:extLst>
              <a:ext uri="{FF2B5EF4-FFF2-40B4-BE49-F238E27FC236}">
                <a16:creationId xmlns:a16="http://schemas.microsoft.com/office/drawing/2014/main" id="{A5C2912C-5DD4-4414-89E9-968548136560}"/>
              </a:ext>
            </a:extLst>
          </p:cNvPr>
          <p:cNvSpPr/>
          <p:nvPr/>
        </p:nvSpPr>
        <p:spPr>
          <a:xfrm>
            <a:off x="9263577" y="4058397"/>
            <a:ext cx="2215138" cy="792315"/>
          </a:xfrm>
          <a:prstGeom prst="roundRect">
            <a:avLst>
              <a:gd name="adj" fmla="val 2531"/>
            </a:avLst>
          </a:prstGeom>
          <a:solidFill>
            <a:srgbClr val="404040"/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함선정보 열기</a:t>
            </a:r>
          </a:p>
        </p:txBody>
      </p:sp>
    </p:spTree>
    <p:extLst>
      <p:ext uri="{BB962C8B-B14F-4D97-AF65-F5344CB8AC3E}">
        <p14:creationId xmlns:p14="http://schemas.microsoft.com/office/powerpoint/2010/main" val="12418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E3771-BE2A-4B7A-901A-6924054F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WIP</a:t>
            </a:r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716244-3444-4982-B4A6-6FB6ED87F9B1}"/>
              </a:ext>
            </a:extLst>
          </p:cNvPr>
          <p:cNvGrpSpPr/>
          <p:nvPr/>
        </p:nvGrpSpPr>
        <p:grpSpPr>
          <a:xfrm>
            <a:off x="2416628" y="2482865"/>
            <a:ext cx="4310743" cy="1892269"/>
            <a:chOff x="2416628" y="2819400"/>
            <a:chExt cx="4310743" cy="1892269"/>
          </a:xfrm>
        </p:grpSpPr>
        <p:pic>
          <p:nvPicPr>
            <p:cNvPr id="3" name="그림 2">
              <a:hlinkClick r:id="rId2" action="ppaction://hlinksldjump"/>
              <a:extLst>
                <a:ext uri="{FF2B5EF4-FFF2-40B4-BE49-F238E27FC236}">
                  <a16:creationId xmlns:a16="http://schemas.microsoft.com/office/drawing/2014/main" id="{A68FC890-9599-4A52-BD1C-4E084F771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6" y="4076203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EC035A-DF5D-4E89-AF11-F46F6F0A9F77}"/>
                </a:ext>
              </a:extLst>
            </p:cNvPr>
            <p:cNvSpPr/>
            <p:nvPr/>
          </p:nvSpPr>
          <p:spPr>
            <a:xfrm>
              <a:off x="2416628" y="2819400"/>
              <a:ext cx="4310743" cy="1219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SORRY!</a:t>
              </a:r>
              <a:endParaRPr lang="ko-KR" altLang="en-US" sz="440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EC57C65-0F16-49D4-B6B0-1786FD4CAFB4}"/>
              </a:ext>
            </a:extLst>
          </p:cNvPr>
          <p:cNvCxnSpPr>
            <a:cxnSpLocks/>
          </p:cNvCxnSpPr>
          <p:nvPr/>
        </p:nvCxnSpPr>
        <p:spPr>
          <a:xfrm flipV="1">
            <a:off x="4571999" y="4528458"/>
            <a:ext cx="0" cy="827313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57D041-5779-46B9-90AF-76C0BBFAB9DC}"/>
              </a:ext>
            </a:extLst>
          </p:cNvPr>
          <p:cNvSpPr/>
          <p:nvPr/>
        </p:nvSpPr>
        <p:spPr>
          <a:xfrm>
            <a:off x="3120569" y="5358104"/>
            <a:ext cx="2902860" cy="60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BACK TO TITLE</a:t>
            </a:r>
            <a:endParaRPr lang="ko-KR" altLang="en-US" sz="240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8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10A00A73-DAFD-43C0-A9CB-FAF8D50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END SCREEN</a:t>
            </a: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48CB88-E020-4C0A-88B9-93FCB566A6A6}"/>
              </a:ext>
            </a:extLst>
          </p:cNvPr>
          <p:cNvGrpSpPr/>
          <p:nvPr/>
        </p:nvGrpSpPr>
        <p:grpSpPr>
          <a:xfrm>
            <a:off x="1703109" y="1871026"/>
            <a:ext cx="5737782" cy="3115948"/>
            <a:chOff x="1703109" y="1871026"/>
            <a:chExt cx="5737782" cy="31159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2C7205-3FAE-47ED-8654-A18C04ED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67" y="4351508"/>
              <a:ext cx="635466" cy="6354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852C48F-CDAC-47C3-A98E-8D761205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63C15-9F2C-482A-B554-741A8E01503B}"/>
                </a:ext>
              </a:extLst>
            </p:cNvPr>
            <p:cNvSpPr txBox="1"/>
            <p:nvPr/>
          </p:nvSpPr>
          <p:spPr>
            <a:xfrm>
              <a:off x="1703109" y="1871026"/>
              <a:ext cx="5737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47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메뉴화면</a:t>
            </a:r>
          </a:p>
        </p:txBody>
      </p:sp>
      <p:pic>
        <p:nvPicPr>
          <p:cNvPr id="10" name="그림 9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0E72C80-5ADE-431A-A714-BE0AA620E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7267" y="-2470040"/>
            <a:ext cx="4250767" cy="169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EB2127-9BF5-45F7-B943-87AE6FE9E4FC}"/>
              </a:ext>
            </a:extLst>
          </p:cNvPr>
          <p:cNvSpPr txBox="1"/>
          <p:nvPr/>
        </p:nvSpPr>
        <p:spPr>
          <a:xfrm>
            <a:off x="-4240267" y="-769441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5D531-6B54-4FE1-AA28-4EDBBF25D888}"/>
              </a:ext>
            </a:extLst>
          </p:cNvPr>
          <p:cNvSpPr txBox="1"/>
          <p:nvPr/>
        </p:nvSpPr>
        <p:spPr>
          <a:xfrm>
            <a:off x="-4264770" y="6858000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8045B-7BF7-4938-8603-42D8A8A880C9}"/>
              </a:ext>
            </a:extLst>
          </p:cNvPr>
          <p:cNvSpPr txBox="1"/>
          <p:nvPr/>
        </p:nvSpPr>
        <p:spPr>
          <a:xfrm>
            <a:off x="9133500" y="-770841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93762D-61DA-44EC-BB9D-128DF2D5F0BB}"/>
              </a:ext>
            </a:extLst>
          </p:cNvPr>
          <p:cNvSpPr txBox="1"/>
          <p:nvPr/>
        </p:nvSpPr>
        <p:spPr>
          <a:xfrm>
            <a:off x="9134760" y="6858000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5" name="그림 14">
            <a:hlinkClick r:id="rId5" action="ppaction://hlinksldjump"/>
            <a:extLst>
              <a:ext uri="{FF2B5EF4-FFF2-40B4-BE49-F238E27FC236}">
                <a16:creationId xmlns:a16="http://schemas.microsoft.com/office/drawing/2014/main" id="{B1037B1A-F138-4EC9-AF71-67A6E130E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-2470040"/>
            <a:ext cx="4250767" cy="1699199"/>
          </a:xfrm>
          <a:prstGeom prst="rect">
            <a:avLst/>
          </a:prstGeom>
        </p:spPr>
      </p:pic>
      <p:pic>
        <p:nvPicPr>
          <p:cNvPr id="16" name="그림 15">
            <a:hlinkClick r:id="rId7" action="ppaction://hlinksldjump"/>
            <a:extLst>
              <a:ext uri="{FF2B5EF4-FFF2-40B4-BE49-F238E27FC236}">
                <a16:creationId xmlns:a16="http://schemas.microsoft.com/office/drawing/2014/main" id="{A87D5C71-6188-4239-B729-1DF11834F9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00" y="7622737"/>
            <a:ext cx="4250764" cy="1699199"/>
          </a:xfrm>
          <a:prstGeom prst="rect">
            <a:avLst/>
          </a:prstGeom>
        </p:spPr>
      </p:pic>
      <p:pic>
        <p:nvPicPr>
          <p:cNvPr id="17" name="그림 16">
            <a:hlinkClick r:id="rId9" action="ppaction://hlinksldjump"/>
            <a:extLst>
              <a:ext uri="{FF2B5EF4-FFF2-40B4-BE49-F238E27FC236}">
                <a16:creationId xmlns:a16="http://schemas.microsoft.com/office/drawing/2014/main" id="{72DBD75C-8A19-4977-8FAB-679B7C4812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0767" y="7627441"/>
            <a:ext cx="4250767" cy="169919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DBCFA-EA82-47F8-A048-6EEAE08D9E4C}"/>
              </a:ext>
            </a:extLst>
          </p:cNvPr>
          <p:cNvGrpSpPr/>
          <p:nvPr/>
        </p:nvGrpSpPr>
        <p:grpSpPr>
          <a:xfrm>
            <a:off x="4785381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6FE9D3-87D3-46AE-ABC4-A149C02A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E9E1D8-34DE-4380-B0A3-984B2E929A24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0BBF25-8F72-4E28-963F-422FFA5F548E}"/>
              </a:ext>
            </a:extLst>
          </p:cNvPr>
          <p:cNvGrpSpPr/>
          <p:nvPr/>
        </p:nvGrpSpPr>
        <p:grpSpPr>
          <a:xfrm>
            <a:off x="-1598446" y="-562429"/>
            <a:ext cx="6172194" cy="7982857"/>
            <a:chOff x="-1598446" y="-562429"/>
            <a:chExt cx="6172194" cy="798285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5E4EDD-C230-4FC6-A4B5-F91599B6F590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hlinkClick r:id="rId12" action="ppaction://hlinksldjump"/>
              <a:extLst>
                <a:ext uri="{FF2B5EF4-FFF2-40B4-BE49-F238E27FC236}">
                  <a16:creationId xmlns:a16="http://schemas.microsoft.com/office/drawing/2014/main" id="{263AA136-B9EF-41D7-BF22-09F4E905C415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3" name="TextBox 42">
              <a:hlinkClick r:id="rId13" action="ppaction://hlinksldjump"/>
              <a:extLst>
                <a:ext uri="{FF2B5EF4-FFF2-40B4-BE49-F238E27FC236}">
                  <a16:creationId xmlns:a16="http://schemas.microsoft.com/office/drawing/2014/main" id="{1C8F0A1A-338A-424F-BA38-F6371EA37184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0" name="TextBox 19">
              <a:hlinkClick r:id="rId14" action="ppaction://hlinksldjump"/>
              <a:extLst>
                <a:ext uri="{FF2B5EF4-FFF2-40B4-BE49-F238E27FC236}">
                  <a16:creationId xmlns:a16="http://schemas.microsoft.com/office/drawing/2014/main" id="{22B123D4-898A-49CC-A646-9FB54CA509A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1" name="TextBox 40">
              <a:hlinkClick r:id="rId15" action="ppaction://hlinksldjump"/>
              <a:extLst>
                <a:ext uri="{FF2B5EF4-FFF2-40B4-BE49-F238E27FC236}">
                  <a16:creationId xmlns:a16="http://schemas.microsoft.com/office/drawing/2014/main" id="{95397279-9E55-4CCC-B7F8-39D8335A9AC4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35937DE-D199-44AE-8B26-F9E8D4BED760}"/>
              </a:ext>
            </a:extLst>
          </p:cNvPr>
          <p:cNvSpPr txBox="1"/>
          <p:nvPr/>
        </p:nvSpPr>
        <p:spPr>
          <a:xfrm flipH="1">
            <a:off x="3008" y="6519446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FFFF"/>
                </a:solidFill>
                <a:latin typeface="Consolas" panose="020B0609020204030204" pitchFamily="49" charset="0"/>
                <a:ea typeface="Noto Sans CJK KR Black" panose="020B0A00000000000000" pitchFamily="34" charset="-127"/>
              </a:rPr>
              <a:t>FONT BY GOOGLE :: Noto Sans CJK KR</a:t>
            </a:r>
            <a:endParaRPr lang="ko-KR" altLang="en-US" sz="1600" dirty="0">
              <a:solidFill>
                <a:srgbClr val="FFFFFF"/>
              </a:solidFill>
              <a:latin typeface="Consolas" panose="020B0609020204030204" pitchFamily="49" charset="0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23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E547E2BB-AA72-4CF0-9D42-38169A1E6B1B}"/>
              </a:ext>
            </a:extLst>
          </p:cNvPr>
          <p:cNvGrpSpPr/>
          <p:nvPr/>
        </p:nvGrpSpPr>
        <p:grpSpPr>
          <a:xfrm>
            <a:off x="-5250683" y="-562429"/>
            <a:ext cx="6172194" cy="7982857"/>
            <a:chOff x="-1598446" y="-562429"/>
            <a:chExt cx="6172194" cy="798285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3C142F9-5B80-44D2-AB3C-77C232029AEC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hlinkClick r:id="rId3" action="ppaction://hlinksldjump"/>
              <a:extLst>
                <a:ext uri="{FF2B5EF4-FFF2-40B4-BE49-F238E27FC236}">
                  <a16:creationId xmlns:a16="http://schemas.microsoft.com/office/drawing/2014/main" id="{B7905CA9-9C05-4004-886B-0C8C75B70FCD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9" name="TextBox 58">
              <a:hlinkClick r:id="rId4" action="ppaction://hlinksldjump"/>
              <a:extLst>
                <a:ext uri="{FF2B5EF4-FFF2-40B4-BE49-F238E27FC236}">
                  <a16:creationId xmlns:a16="http://schemas.microsoft.com/office/drawing/2014/main" id="{E9F2C10D-AE92-4B37-B2FF-06FD6BE541DB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0" name="TextBox 59">
              <a:hlinkClick r:id="rId5" action="ppaction://hlinksldjump"/>
              <a:extLst>
                <a:ext uri="{FF2B5EF4-FFF2-40B4-BE49-F238E27FC236}">
                  <a16:creationId xmlns:a16="http://schemas.microsoft.com/office/drawing/2014/main" id="{4BFDF20B-0EE5-4AC1-8CD6-926C9EE55F49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1" name="TextBox 60">
              <a:hlinkClick r:id="rId6" action="ppaction://hlinksldjump"/>
              <a:extLst>
                <a:ext uri="{FF2B5EF4-FFF2-40B4-BE49-F238E27FC236}">
                  <a16:creationId xmlns:a16="http://schemas.microsoft.com/office/drawing/2014/main" id="{3979D7E2-A188-4C6A-BC68-1DDD3747124C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도움말</a:t>
            </a:r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636B42D-F3D1-4C0C-98FB-0E14C2237244}"/>
              </a:ext>
            </a:extLst>
          </p:cNvPr>
          <p:cNvGrpSpPr/>
          <p:nvPr/>
        </p:nvGrpSpPr>
        <p:grpSpPr>
          <a:xfrm>
            <a:off x="2191653" y="1765563"/>
            <a:ext cx="4760690" cy="3326874"/>
            <a:chOff x="2191653" y="1822930"/>
            <a:chExt cx="4760690" cy="33268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356D73-54AB-463E-9515-E1F2A27EDB6C}"/>
                </a:ext>
              </a:extLst>
            </p:cNvPr>
            <p:cNvSpPr txBox="1"/>
            <p:nvPr/>
          </p:nvSpPr>
          <p:spPr>
            <a:xfrm>
              <a:off x="2503755" y="4626584"/>
              <a:ext cx="4136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WIP</a:t>
              </a:r>
              <a:endParaRPr lang="ko-KR" altLang="en-US" sz="280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E3141A1-8444-41F7-AA58-5F30D2AD5C7B}"/>
                </a:ext>
              </a:extLst>
            </p:cNvPr>
            <p:cNvGrpSpPr/>
            <p:nvPr/>
          </p:nvGrpSpPr>
          <p:grpSpPr>
            <a:xfrm>
              <a:off x="2191653" y="1822930"/>
              <a:ext cx="4760690" cy="2585330"/>
              <a:chOff x="1703109" y="1871026"/>
              <a:chExt cx="5737782" cy="311594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8E1BF28-A561-43E1-9C0E-3EE6409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4267" y="4351508"/>
                <a:ext cx="635466" cy="63546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68009D2-9581-4C78-95E3-74E4184E2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3110" y="2657379"/>
                <a:ext cx="5737781" cy="143099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00F918-F9EF-4B2A-9A5E-FBD118C97948}"/>
                  </a:ext>
                </a:extLst>
              </p:cNvPr>
              <p:cNvSpPr txBox="1"/>
              <p:nvPr/>
            </p:nvSpPr>
            <p:spPr>
              <a:xfrm>
                <a:off x="1703109" y="1871026"/>
                <a:ext cx="573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2800">
                    <a:solidFill>
                      <a:srgbClr val="FFFFFF"/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SHIP GUIDE</a:t>
                </a:r>
                <a:endParaRPr lang="ko-KR" altLang="en-US" sz="2800" dirty="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42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DBFF617A-2AF2-4BAE-8E6C-3D2146FB6B9E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A363172-B701-4EC7-9F74-5AF1058A90A5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hlinkClick r:id="rId3" action="ppaction://hlinksldjump"/>
              <a:extLst>
                <a:ext uri="{FF2B5EF4-FFF2-40B4-BE49-F238E27FC236}">
                  <a16:creationId xmlns:a16="http://schemas.microsoft.com/office/drawing/2014/main" id="{12B00A77-A470-40AC-9D2A-6DF69C2B0FC0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4" name="TextBox 63">
              <a:hlinkClick r:id="rId4" action="ppaction://hlinksldjump"/>
              <a:extLst>
                <a:ext uri="{FF2B5EF4-FFF2-40B4-BE49-F238E27FC236}">
                  <a16:creationId xmlns:a16="http://schemas.microsoft.com/office/drawing/2014/main" id="{4EDC0803-4B55-4ECD-9797-1814DD7D204B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5" name="TextBox 64">
              <a:hlinkClick r:id="rId5" action="ppaction://hlinksldjump"/>
              <a:extLst>
                <a:ext uri="{FF2B5EF4-FFF2-40B4-BE49-F238E27FC236}">
                  <a16:creationId xmlns:a16="http://schemas.microsoft.com/office/drawing/2014/main" id="{07A18283-7E94-43B6-871E-AB48DB98DD3B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66" name="TextBox 65">
              <a:hlinkClick r:id="rId6" action="ppaction://hlinksldjump"/>
              <a:extLst>
                <a:ext uri="{FF2B5EF4-FFF2-40B4-BE49-F238E27FC236}">
                  <a16:creationId xmlns:a16="http://schemas.microsoft.com/office/drawing/2014/main" id="{2CFED5EC-F7DA-4214-A07C-145E0B9B0192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FCB3887-5A9B-4A5F-9843-9A727C18658A}"/>
              </a:ext>
            </a:extLst>
          </p:cNvPr>
          <p:cNvSpPr/>
          <p:nvPr/>
        </p:nvSpPr>
        <p:spPr>
          <a:xfrm>
            <a:off x="178315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E46FDB1-7082-451C-9052-D3C64586652D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F2D07-A48A-4CED-A8E5-7309F1D4E595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John FlashPoint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94283-6864-4AC9-9492-D042F0953AE0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파포감수</a:t>
              </a:r>
              <a:r>
                <a:rPr lang="en-US" altLang="ko-KR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</a:t>
              </a:r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문서작업 총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CE7CF5-6F8F-48F5-A0F1-E2CF719CC940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62C331-13B4-46BF-B57D-07CDA9C2565C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0BBD27-AE78-4631-A9D0-E589BBE67746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BeanCandy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C80BC9-636C-4BDB-8589-D9A28D70B009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3085D7-181A-4B87-9D5A-110EE2D0EBEF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인필 시킬거면 차라리 센티넬 주세요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AF827B8-9032-4757-AB1C-82364A8F3163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046260-A7FD-44CD-9125-D2DCCB5DE99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NOPE </a:t>
              </a:r>
              <a:r>
                <a:rPr lang="ko-KR" altLang="en-US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노프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0EC8F33-04C6-4E8C-8B67-7DDEF53901E0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파워포인트 총괄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DC4EB39-44DF-4FE4-A477-34C50F235987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오버시어 하앍하앍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85C6A79-8D10-494D-A679-E4DFB16DE740}"/>
              </a:ext>
            </a:extLst>
          </p:cNvPr>
          <p:cNvGrpSpPr/>
          <p:nvPr/>
        </p:nvGrpSpPr>
        <p:grpSpPr>
          <a:xfrm>
            <a:off x="9270296" y="2527042"/>
            <a:ext cx="4136486" cy="1701223"/>
            <a:chOff x="1703109" y="1728583"/>
            <a:chExt cx="5737782" cy="2359792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9D74BB8-996E-4DA8-975B-14774F39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E19881-B258-4A0B-A921-3BCE03BCD3C1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1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BE5082-33DF-4409-A99C-9D1BF9C12091}"/>
              </a:ext>
            </a:extLst>
          </p:cNvPr>
          <p:cNvGrpSpPr/>
          <p:nvPr/>
        </p:nvGrpSpPr>
        <p:grpSpPr>
          <a:xfrm>
            <a:off x="-5249423" y="-562429"/>
            <a:ext cx="6172194" cy="7982857"/>
            <a:chOff x="-1598446" y="-562429"/>
            <a:chExt cx="6172194" cy="798285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15F50C6-DE5F-466E-9E10-B4920AFE18F8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77F8B9C-ACEF-4707-9BDE-2401ABBE02DB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9" name="TextBox 48">
              <a:hlinkClick r:id="rId4" action="ppaction://hlinksldjump"/>
              <a:extLst>
                <a:ext uri="{FF2B5EF4-FFF2-40B4-BE49-F238E27FC236}">
                  <a16:creationId xmlns:a16="http://schemas.microsoft.com/office/drawing/2014/main" id="{9A69C829-0468-4BB2-BE4F-B1515ADD2906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1" name="TextBox 50">
              <a:hlinkClick r:id="rId5" action="ppaction://hlinksldjump"/>
              <a:extLst>
                <a:ext uri="{FF2B5EF4-FFF2-40B4-BE49-F238E27FC236}">
                  <a16:creationId xmlns:a16="http://schemas.microsoft.com/office/drawing/2014/main" id="{3EAF871D-811C-46EC-904A-B12AC2FA8136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52" name="TextBox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2E34C38C-F1A4-43E7-96EC-DB9C5B9AA5E3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A37AE5D0-3DA1-45DB-A3BC-176E44D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제작자 </a:t>
            </a: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0" name="그림 49">
            <a:hlinkClick r:id="rId7" action="ppaction://hlinksldjump"/>
            <a:extLst>
              <a:ext uri="{FF2B5EF4-FFF2-40B4-BE49-F238E27FC236}">
                <a16:creationId xmlns:a16="http://schemas.microsoft.com/office/drawing/2014/main" id="{35322B97-709E-4EF4-8956-4BBAC52EE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2" y="190500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10" name="사각형: 둥근 모서리 9">
            <a:hlinkClick r:id="rId5" action="ppaction://hlinksldjump"/>
            <a:extLst>
              <a:ext uri="{FF2B5EF4-FFF2-40B4-BE49-F238E27FC236}">
                <a16:creationId xmlns:a16="http://schemas.microsoft.com/office/drawing/2014/main" id="{E71AB4D4-677F-4CE9-949B-179055B718A1}"/>
              </a:ext>
            </a:extLst>
          </p:cNvPr>
          <p:cNvSpPr/>
          <p:nvPr/>
        </p:nvSpPr>
        <p:spPr>
          <a:xfrm>
            <a:off x="182771" y="1066800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3" name="사각형: 둥근 모서리 32">
            <a:hlinkClick r:id="rId10" action="ppaction://hlinksldjump"/>
            <a:extLst>
              <a:ext uri="{FF2B5EF4-FFF2-40B4-BE49-F238E27FC236}">
                <a16:creationId xmlns:a16="http://schemas.microsoft.com/office/drawing/2014/main" id="{82E329CF-61E6-4419-91FA-D2495C224C04}"/>
              </a:ext>
            </a:extLst>
          </p:cNvPr>
          <p:cNvSpPr/>
          <p:nvPr/>
        </p:nvSpPr>
        <p:spPr>
          <a:xfrm>
            <a:off x="182771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CFABC12-7029-4E7A-867B-F3C44B2A19ED}"/>
              </a:ext>
            </a:extLst>
          </p:cNvPr>
          <p:cNvSpPr/>
          <p:nvPr/>
        </p:nvSpPr>
        <p:spPr>
          <a:xfrm>
            <a:off x="178315" y="1807079"/>
            <a:ext cx="557228" cy="557228"/>
          </a:xfrm>
          <a:prstGeom prst="roundRect">
            <a:avLst>
              <a:gd name="adj" fmla="val 18376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45C442-8A67-4454-A159-19842E678424}"/>
              </a:ext>
            </a:extLst>
          </p:cNvPr>
          <p:cNvGrpSpPr/>
          <p:nvPr/>
        </p:nvGrpSpPr>
        <p:grpSpPr>
          <a:xfrm>
            <a:off x="1507726" y="824248"/>
            <a:ext cx="4931174" cy="1339519"/>
            <a:chOff x="1507726" y="824248"/>
            <a:chExt cx="4931174" cy="1339519"/>
          </a:xfrm>
          <a:blipFill>
            <a:blip r:embed="rId11">
              <a:alphaModFix amt="60000"/>
            </a:blip>
            <a:stretch>
              <a:fillRect/>
            </a:stretch>
          </a:blipFill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BC0B88-85BB-4254-A389-E81792EC187C}"/>
                </a:ext>
              </a:extLst>
            </p:cNvPr>
            <p:cNvSpPr txBox="1"/>
            <p:nvPr/>
          </p:nvSpPr>
          <p:spPr>
            <a:xfrm>
              <a:off x="1507726" y="824248"/>
              <a:ext cx="450824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GENEXY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8D3D66-F935-43F7-B905-F9B72EC39181}"/>
                </a:ext>
              </a:extLst>
            </p:cNvPr>
            <p:cNvSpPr txBox="1"/>
            <p:nvPr/>
          </p:nvSpPr>
          <p:spPr>
            <a:xfrm>
              <a:off x="1507726" y="1335477"/>
              <a:ext cx="4931174" cy="461665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4F1706-7942-4F0A-A331-5CA9AFC002AE}"/>
                </a:ext>
              </a:extLst>
            </p:cNvPr>
            <p:cNvSpPr txBox="1"/>
            <p:nvPr/>
          </p:nvSpPr>
          <p:spPr>
            <a:xfrm>
              <a:off x="1507726" y="1855990"/>
              <a:ext cx="4508244" cy="307777"/>
            </a:xfrm>
            <a:prstGeom prst="rect">
              <a:avLst/>
            </a:prstGeom>
            <a:grpFill/>
            <a:effectLst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======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F5C9C0-D1EC-45E7-AE58-FC4189CFBC30}"/>
              </a:ext>
            </a:extLst>
          </p:cNvPr>
          <p:cNvGrpSpPr/>
          <p:nvPr/>
        </p:nvGrpSpPr>
        <p:grpSpPr>
          <a:xfrm>
            <a:off x="1507726" y="4282782"/>
            <a:ext cx="4931174" cy="1339519"/>
            <a:chOff x="1507726" y="4282782"/>
            <a:chExt cx="4931174" cy="1339519"/>
          </a:xfrm>
          <a:blipFill dpi="0" rotWithShape="1">
            <a:blip r:embed="rId12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3AAF5F-EB64-4262-94D2-6C162A2963EB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Das Doktor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417FDD-9756-4834-80B2-56364DAB94CE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맞춤법 및 번역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249369-B4D1-4C4D-A6EB-4BEB5BE32D05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정상인 포지션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...</a:t>
              </a:r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읍읍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629C8C-5EB8-4332-988B-3D1D60F499E6}"/>
              </a:ext>
            </a:extLst>
          </p:cNvPr>
          <p:cNvGrpSpPr/>
          <p:nvPr/>
        </p:nvGrpSpPr>
        <p:grpSpPr>
          <a:xfrm>
            <a:off x="1507726" y="2625817"/>
            <a:ext cx="4931174" cy="1339519"/>
            <a:chOff x="1507726" y="4282782"/>
            <a:chExt cx="4931174" cy="1339519"/>
          </a:xfrm>
          <a:blipFill dpi="0" rotWithShape="1">
            <a:blip r:embed="rId13">
              <a:alphaModFix amt="60000"/>
            </a:blip>
            <a:srcRect/>
            <a:stretch>
              <a:fillRect/>
            </a:stretch>
          </a:blipFill>
          <a:effectLst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B3D011-590A-4CF6-A9DC-98092D428D41}"/>
                </a:ext>
              </a:extLst>
            </p:cNvPr>
            <p:cNvSpPr txBox="1"/>
            <p:nvPr/>
          </p:nvSpPr>
          <p:spPr>
            <a:xfrm>
              <a:off x="1507726" y="4282782"/>
              <a:ext cx="450824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spc="6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Kämpfer</a:t>
              </a:r>
              <a:endParaRPr lang="ko-KR" altLang="en-US" sz="2400" spc="600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69ABDB-018B-4813-98B2-39B29D0E60B5}"/>
                </a:ext>
              </a:extLst>
            </p:cNvPr>
            <p:cNvSpPr txBox="1"/>
            <p:nvPr/>
          </p:nvSpPr>
          <p:spPr>
            <a:xfrm>
              <a:off x="1507726" y="4794011"/>
              <a:ext cx="493117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문서 담당</a:t>
              </a:r>
              <a:endParaRPr lang="ko-KR" altLang="en-US" sz="2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D6C333-8433-4EF0-90B0-5816B348BBAA}"/>
                </a:ext>
              </a:extLst>
            </p:cNvPr>
            <p:cNvSpPr txBox="1"/>
            <p:nvPr/>
          </p:nvSpPr>
          <p:spPr>
            <a:xfrm>
              <a:off x="1507726" y="5314524"/>
              <a:ext cx="4508244" cy="3077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혹시 나랑같이 글라디 하지 않으련</a:t>
              </a:r>
              <a:r>
                <a:rPr lang="en-US" altLang="ko-KR" sz="14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?</a:t>
              </a:r>
              <a:endParaRPr lang="ko-KR" altLang="en-US" sz="1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D5ECB9-B05C-41C9-9AF2-274A398F8721}"/>
              </a:ext>
            </a:extLst>
          </p:cNvPr>
          <p:cNvGrpSpPr/>
          <p:nvPr/>
        </p:nvGrpSpPr>
        <p:grpSpPr>
          <a:xfrm>
            <a:off x="9270296" y="2527042"/>
            <a:ext cx="4136486" cy="1701223"/>
            <a:chOff x="1703109" y="1728583"/>
            <a:chExt cx="5737782" cy="235979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2D4B7B5-BA1A-4E2F-859F-BA531CDB8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110" y="2657379"/>
              <a:ext cx="5737781" cy="14309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AEC812-A93C-49CE-BA36-94B17D6CC169}"/>
                </a:ext>
              </a:extLst>
            </p:cNvPr>
            <p:cNvSpPr txBox="1"/>
            <p:nvPr/>
          </p:nvSpPr>
          <p:spPr>
            <a:xfrm>
              <a:off x="1703109" y="1728583"/>
              <a:ext cx="5737782" cy="725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>
                  <a:solidFill>
                    <a:srgbClr val="FFFFF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SHIP GUIDE</a:t>
              </a:r>
              <a:endParaRPr lang="ko-KR" altLang="en-US" sz="2800" dirty="0">
                <a:solidFill>
                  <a:srgbClr val="FFFFF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94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E11DC3-69E5-4649-B0E4-A1E2FBF8DA91}"/>
              </a:ext>
            </a:extLst>
          </p:cNvPr>
          <p:cNvGrpSpPr/>
          <p:nvPr/>
        </p:nvGrpSpPr>
        <p:grpSpPr>
          <a:xfrm>
            <a:off x="-6358581" y="-562429"/>
            <a:ext cx="6172194" cy="7982857"/>
            <a:chOff x="-1598446" y="-562429"/>
            <a:chExt cx="6172194" cy="798285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54847B3-F475-4A80-BAD5-88C75396265C}"/>
                </a:ext>
              </a:extLst>
            </p:cNvPr>
            <p:cNvSpPr/>
            <p:nvPr/>
          </p:nvSpPr>
          <p:spPr>
            <a:xfrm>
              <a:off x="-1598446" y="-562429"/>
              <a:ext cx="6172194" cy="7982857"/>
            </a:xfrm>
            <a:prstGeom prst="rect">
              <a:avLst/>
            </a:prstGeom>
            <a:solidFill>
              <a:srgbClr val="181C1D"/>
            </a:solidFill>
            <a:ln w="57150">
              <a:solidFill>
                <a:srgbClr val="F6F8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hlinkClick r:id="rId3" action="ppaction://hlinksldjump"/>
              <a:extLst>
                <a:ext uri="{FF2B5EF4-FFF2-40B4-BE49-F238E27FC236}">
                  <a16:creationId xmlns:a16="http://schemas.microsoft.com/office/drawing/2014/main" id="{7B09EFAD-6701-4D7B-BA41-F187AB5348FE}"/>
                </a:ext>
              </a:extLst>
            </p:cNvPr>
            <p:cNvSpPr txBox="1"/>
            <p:nvPr/>
          </p:nvSpPr>
          <p:spPr>
            <a:xfrm>
              <a:off x="385720" y="2563009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HELP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3" name="TextBox 42">
              <a:hlinkClick r:id="rId4" action="ppaction://hlinksldjump"/>
              <a:extLst>
                <a:ext uri="{FF2B5EF4-FFF2-40B4-BE49-F238E27FC236}">
                  <a16:creationId xmlns:a16="http://schemas.microsoft.com/office/drawing/2014/main" id="{A5F02960-596A-4429-A33C-42CE3091B26F}"/>
                </a:ext>
              </a:extLst>
            </p:cNvPr>
            <p:cNvSpPr txBox="1"/>
            <p:nvPr/>
          </p:nvSpPr>
          <p:spPr>
            <a:xfrm>
              <a:off x="385720" y="4857417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EXIT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4" name="TextBox 43">
              <a:hlinkClick r:id="rId5" action="ppaction://hlinksldjump"/>
              <a:extLst>
                <a:ext uri="{FF2B5EF4-FFF2-40B4-BE49-F238E27FC236}">
                  <a16:creationId xmlns:a16="http://schemas.microsoft.com/office/drawing/2014/main" id="{C404ACD5-459F-4AD9-90D2-1B9CB45BD012}"/>
                </a:ext>
              </a:extLst>
            </p:cNvPr>
            <p:cNvSpPr txBox="1"/>
            <p:nvPr/>
          </p:nvSpPr>
          <p:spPr>
            <a:xfrm>
              <a:off x="385720" y="3710213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CREDIT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45" name="TextBox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0F787D8C-CEF1-4406-B3FF-71497C52283A}"/>
                </a:ext>
              </a:extLst>
            </p:cNvPr>
            <p:cNvSpPr txBox="1"/>
            <p:nvPr/>
          </p:nvSpPr>
          <p:spPr>
            <a:xfrm>
              <a:off x="385720" y="1415805"/>
              <a:ext cx="378831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spc="60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GUIDE</a:t>
              </a:r>
              <a:endParaRPr lang="ko-KR" altLang="en-US" sz="32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pic>
        <p:nvPicPr>
          <p:cNvPr id="20" name="그림 19">
            <a:hlinkClick r:id="rId7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67" y="3111267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pic>
        <p:nvPicPr>
          <p:cNvPr id="22" name="그림 21">
            <a:hlinkClick r:id="rId10" action="ppaction://hlinksldjump"/>
            <a:extLst>
              <a:ext uri="{FF2B5EF4-FFF2-40B4-BE49-F238E27FC236}">
                <a16:creationId xmlns:a16="http://schemas.microsoft.com/office/drawing/2014/main" id="{0F838EC3-70E6-4FE0-B675-022E251E70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4B382CC-0D16-4D5D-8083-984278B475CB}"/>
              </a:ext>
            </a:extLst>
          </p:cNvPr>
          <p:cNvSpPr txBox="1"/>
          <p:nvPr/>
        </p:nvSpPr>
        <p:spPr>
          <a:xfrm>
            <a:off x="3499" y="169920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241CF6-5413-421C-B749-50032493BA9C}"/>
              </a:ext>
            </a:extLst>
          </p:cNvPr>
          <p:cNvSpPr txBox="1"/>
          <p:nvPr/>
        </p:nvSpPr>
        <p:spPr>
          <a:xfrm>
            <a:off x="-10503" y="4384657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60FF94-11AB-414D-9D57-9A3C98F9E169}"/>
              </a:ext>
            </a:extLst>
          </p:cNvPr>
          <p:cNvSpPr txBox="1"/>
          <p:nvPr/>
        </p:nvSpPr>
        <p:spPr>
          <a:xfrm>
            <a:off x="4896736" y="1699199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89F10A-27C0-4A9D-9038-C30E755F7FEE}"/>
              </a:ext>
            </a:extLst>
          </p:cNvPr>
          <p:cNvSpPr txBox="1"/>
          <p:nvPr/>
        </p:nvSpPr>
        <p:spPr>
          <a:xfrm>
            <a:off x="4886232" y="4389361"/>
            <a:ext cx="4257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SPECIALIST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" name="사각형: 둥근 모서리 1">
            <a:hlinkClick r:id="" action="ppaction://noaction"/>
            <a:extLst>
              <a:ext uri="{FF2B5EF4-FFF2-40B4-BE49-F238E27FC236}">
                <a16:creationId xmlns:a16="http://schemas.microsoft.com/office/drawing/2014/main" id="{3063DE41-E862-4FC5-8320-64D5AD668FF2}"/>
              </a:ext>
            </a:extLst>
          </p:cNvPr>
          <p:cNvSpPr/>
          <p:nvPr/>
        </p:nvSpPr>
        <p:spPr>
          <a:xfrm>
            <a:off x="4407883" y="0"/>
            <a:ext cx="321233" cy="1495013"/>
          </a:xfrm>
          <a:prstGeom prst="roundRect">
            <a:avLst>
              <a:gd name="adj" fmla="val 50000"/>
            </a:avLst>
          </a:prstGeom>
          <a:solidFill>
            <a:srgbClr val="18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hlinkClick r:id="rId12" action="ppaction://hlinksldjump"/>
            <a:extLst>
              <a:ext uri="{FF2B5EF4-FFF2-40B4-BE49-F238E27FC236}">
                <a16:creationId xmlns:a16="http://schemas.microsoft.com/office/drawing/2014/main" id="{06ACA866-1B25-4C04-9213-CE13AE6AFB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8FADD92E-3899-491A-ACBA-D8C569869F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72" y="5154098"/>
            <a:ext cx="4250764" cy="1699199"/>
          </a:xfrm>
          <a:prstGeom prst="rect">
            <a:avLst/>
          </a:prstGeom>
        </p:spPr>
      </p:pic>
      <p:pic>
        <p:nvPicPr>
          <p:cNvPr id="21" name="그림 20">
            <a:hlinkClick r:id="rId16" action="ppaction://hlinksldjump"/>
            <a:extLst>
              <a:ext uri="{FF2B5EF4-FFF2-40B4-BE49-F238E27FC236}">
                <a16:creationId xmlns:a16="http://schemas.microsoft.com/office/drawing/2014/main" id="{922E48E1-6A81-4E6B-BE3A-C71336DE64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5" name="제목 4" hidden="1">
            <a:extLst>
              <a:ext uri="{FF2B5EF4-FFF2-40B4-BE49-F238E27FC236}">
                <a16:creationId xmlns:a16="http://schemas.microsoft.com/office/drawing/2014/main" id="{BCEC1764-DCB8-4434-95A3-C356E89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함종선택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BEF2238-2E1C-49A2-910A-F53892EAD47F}"/>
              </a:ext>
            </a:extLst>
          </p:cNvPr>
          <p:cNvSpPr/>
          <p:nvPr/>
        </p:nvSpPr>
        <p:spPr>
          <a:xfrm>
            <a:off x="4884972" y="15426"/>
            <a:ext cx="4236764" cy="2457917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9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hlinkClick r:id="rId3" action="ppaction://hlinksldjump"/>
            <a:extLst>
              <a:ext uri="{FF2B5EF4-FFF2-40B4-BE49-F238E27FC236}">
                <a16:creationId xmlns:a16="http://schemas.microsoft.com/office/drawing/2014/main" id="{E7329774-E5B0-4B34-B253-01C377C2D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68" y="1826336"/>
            <a:ext cx="1704256" cy="681258"/>
          </a:xfrm>
          <a:prstGeom prst="rect">
            <a:avLst/>
          </a:prstGeom>
          <a:noFill/>
          <a:effectLst/>
        </p:spPr>
      </p:pic>
      <p:pic>
        <p:nvPicPr>
          <p:cNvPr id="7" name="그림 6">
            <a:hlinkClick r:id="rId5" action="ppaction://hlinksldjump"/>
            <a:extLst>
              <a:ext uri="{FF2B5EF4-FFF2-40B4-BE49-F238E27FC236}">
                <a16:creationId xmlns:a16="http://schemas.microsoft.com/office/drawing/2014/main" id="{E24D4853-344C-4369-A1EB-121A1E5D3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44" y="26634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E19FCB-07EB-47BB-B910-A0BB770B5986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hlinkClick r:id="rId3" action="ppaction://hlinksldjump"/>
            <a:extLst>
              <a:ext uri="{FF2B5EF4-FFF2-40B4-BE49-F238E27FC236}">
                <a16:creationId xmlns:a16="http://schemas.microsoft.com/office/drawing/2014/main" id="{8EE0AE12-D423-494F-910F-B929D689A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529E4-11B7-42AF-BF99-31FA4A42A2E1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AEGIS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id="{89D704BA-9AD0-4741-A24E-1669C3416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44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6F09-D55E-4467-B220-F4F014D6885D}"/>
              </a:ext>
            </a:extLst>
          </p:cNvPr>
          <p:cNvSpPr txBox="1"/>
          <p:nvPr/>
        </p:nvSpPr>
        <p:spPr>
          <a:xfrm>
            <a:off x="7439784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GLADIATOR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3" action="ppaction://hlinksldjump"/>
            <a:extLst>
              <a:ext uri="{FF2B5EF4-FFF2-40B4-BE49-F238E27FC236}">
                <a16:creationId xmlns:a16="http://schemas.microsoft.com/office/drawing/2014/main" id="{3F3E219A-01BD-48D3-8214-495C7B755A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49FF64-3B8F-4F74-9E9C-E99D2D497BB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COLOSSUS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hlinkClick r:id="rId3" action="ppaction://hlinksldjump"/>
            <a:extLst>
              <a:ext uri="{FF2B5EF4-FFF2-40B4-BE49-F238E27FC236}">
                <a16:creationId xmlns:a16="http://schemas.microsoft.com/office/drawing/2014/main" id="{76E2A975-3D66-4643-8E82-4481A829F1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254B-0890-4728-9002-5084C817614B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CENTURION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276A-FEB5-40D2-A65F-ED7E7D077BDA}"/>
              </a:ext>
            </a:extLst>
          </p:cNvPr>
          <p:cNvSpPr txBox="1"/>
          <p:nvPr/>
        </p:nvSpPr>
        <p:spPr>
          <a:xfrm>
            <a:off x="5579808" y="25166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DESTROYER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EAD896-5254-41D3-8FF6-7AEFFB3D7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" y="-1399"/>
            <a:ext cx="4250767" cy="1699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B5C3A6-2801-4EE9-AB18-6A489F59876D}"/>
              </a:ext>
            </a:extLst>
          </p:cNvPr>
          <p:cNvSpPr txBox="1"/>
          <p:nvPr/>
        </p:nvSpPr>
        <p:spPr>
          <a:xfrm>
            <a:off x="3719832" y="463480"/>
            <a:ext cx="42437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HEAVY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0D51480C-B9C4-4DA0-8D56-625BB690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HEAVY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3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27176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F64C91-D84F-486E-9E1C-1065A06DF09D}"/>
              </a:ext>
            </a:extLst>
          </p:cNvPr>
          <p:cNvSpPr/>
          <p:nvPr/>
        </p:nvSpPr>
        <p:spPr>
          <a:xfrm>
            <a:off x="166820" y="1720094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hlinkClick r:id="rId6" action="ppaction://hlinksldjump"/>
            <a:extLst>
              <a:ext uri="{FF2B5EF4-FFF2-40B4-BE49-F238E27FC236}">
                <a16:creationId xmlns:a16="http://schemas.microsoft.com/office/drawing/2014/main" id="{462661D2-6942-461C-B6DB-7BD2437DF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" y="1830436"/>
            <a:ext cx="1704256" cy="681259"/>
          </a:xfrm>
          <a:prstGeom prst="rect">
            <a:avLst/>
          </a:prstGeom>
          <a:noFill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BCA329-6134-47DA-A321-E09EFE7769E3}"/>
              </a:ext>
            </a:extLst>
          </p:cNvPr>
          <p:cNvSpPr txBox="1"/>
          <p:nvPr/>
        </p:nvSpPr>
        <p:spPr>
          <a:xfrm>
            <a:off x="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BROWLER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0" name="그림 39">
            <a:hlinkClick r:id="rId6" action="ppaction://hlinksldjump"/>
            <a:extLst>
              <a:ext uri="{FF2B5EF4-FFF2-40B4-BE49-F238E27FC236}">
                <a16:creationId xmlns:a16="http://schemas.microsoft.com/office/drawing/2014/main" id="{E81A6931-F9C0-44C0-870D-C264C64471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12" y="1830436"/>
            <a:ext cx="1704192" cy="681259"/>
          </a:xfrm>
          <a:prstGeom prst="rect">
            <a:avLst/>
          </a:prstGeom>
          <a:noFill/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BB03AF6-156F-4A1B-B828-760847D82905}"/>
              </a:ext>
            </a:extLst>
          </p:cNvPr>
          <p:cNvSpPr txBox="1"/>
          <p:nvPr/>
        </p:nvSpPr>
        <p:spPr>
          <a:xfrm>
            <a:off x="5579920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FURION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2" name="그림 41">
            <a:hlinkClick r:id="rId6" action="ppaction://hlinksldjump"/>
            <a:extLst>
              <a:ext uri="{FF2B5EF4-FFF2-40B4-BE49-F238E27FC236}">
                <a16:creationId xmlns:a16="http://schemas.microsoft.com/office/drawing/2014/main" id="{DEA6DF84-CAB0-4058-9E74-625C56DD2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32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68772D-40F3-4C2E-9871-A7E106D57D41}"/>
              </a:ext>
            </a:extLst>
          </p:cNvPr>
          <p:cNvSpPr txBox="1"/>
          <p:nvPr/>
        </p:nvSpPr>
        <p:spPr>
          <a:xfrm>
            <a:off x="3719872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ENFORCER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44" name="그림 43">
            <a:hlinkClick r:id="rId10" action="ppaction://hlinksldjump"/>
            <a:extLst>
              <a:ext uri="{FF2B5EF4-FFF2-40B4-BE49-F238E27FC236}">
                <a16:creationId xmlns:a16="http://schemas.microsoft.com/office/drawing/2014/main" id="{DEF6BD6D-CD4A-4DEC-9E54-A1637B563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56" y="1830436"/>
            <a:ext cx="1704256" cy="681258"/>
          </a:xfrm>
          <a:prstGeom prst="rect">
            <a:avLst/>
          </a:prstGeom>
          <a:noFill/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9FFEA2-1505-4B22-AF06-007BCDEDBFE0}"/>
              </a:ext>
            </a:extLst>
          </p:cNvPr>
          <p:cNvSpPr txBox="1"/>
          <p:nvPr/>
        </p:nvSpPr>
        <p:spPr>
          <a:xfrm>
            <a:off x="1859896" y="2520739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DISPLACER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69164-8041-4B26-913B-9593548C24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36" y="0"/>
            <a:ext cx="4250767" cy="169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6C023-318A-478F-AB7E-37FCC236D381}"/>
              </a:ext>
            </a:extLst>
          </p:cNvPr>
          <p:cNvSpPr txBox="1"/>
          <p:nvPr/>
        </p:nvSpPr>
        <p:spPr>
          <a:xfrm>
            <a:off x="1332504" y="464878"/>
            <a:ext cx="424726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ATTACK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61B053A8-9E37-4393-B5A8-395B9C9F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ATTACK</a:t>
            </a:r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C31D33-6FED-4570-8A1F-C028BA16F9BA}"/>
              </a:ext>
            </a:extLst>
          </p:cNvPr>
          <p:cNvSpPr/>
          <p:nvPr/>
        </p:nvSpPr>
        <p:spPr>
          <a:xfrm>
            <a:off x="1914712" y="1742953"/>
            <a:ext cx="1594544" cy="1078117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id="{FA809614-C236-481A-AAEC-722DB91FD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909" y="6174909"/>
            <a:ext cx="635466" cy="635466"/>
          </a:xfrm>
          <a:prstGeom prst="rect">
            <a:avLst/>
          </a:prstGeom>
          <a:ln>
            <a:solidFill>
              <a:srgbClr val="181C1D"/>
            </a:solidFill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34BD500-EC4F-4AA6-A910-E8CEB1443E02}"/>
              </a:ext>
            </a:extLst>
          </p:cNvPr>
          <p:cNvSpPr/>
          <p:nvPr/>
        </p:nvSpPr>
        <p:spPr>
          <a:xfrm>
            <a:off x="166820" y="5053603"/>
            <a:ext cx="8810360" cy="45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hlinkClick r:id="rId6" action="ppaction://hlinksldjump"/>
            <a:extLst>
              <a:ext uri="{FF2B5EF4-FFF2-40B4-BE49-F238E27FC236}">
                <a16:creationId xmlns:a16="http://schemas.microsoft.com/office/drawing/2014/main" id="{2B27CF0A-8F5C-4552-9445-55AB290FD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1180141"/>
            <a:ext cx="1704254" cy="681258"/>
          </a:xfrm>
          <a:prstGeom prst="rect">
            <a:avLst/>
          </a:prstGeom>
          <a:noFill/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28187-7EA7-4E58-A37F-06F951D79560}"/>
              </a:ext>
            </a:extLst>
          </p:cNvPr>
          <p:cNvSpPr txBox="1"/>
          <p:nvPr/>
        </p:nvSpPr>
        <p:spPr>
          <a:xfrm>
            <a:off x="2520053" y="1870444"/>
            <a:ext cx="1704216" cy="3003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DISRUPTOR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림 11">
            <a:hlinkClick r:id="rId6" action="ppaction://hlinksldjump"/>
            <a:extLst>
              <a:ext uri="{FF2B5EF4-FFF2-40B4-BE49-F238E27FC236}">
                <a16:creationId xmlns:a16="http://schemas.microsoft.com/office/drawing/2014/main" id="{C814C736-2DED-41C3-9CD1-83527B90A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9" y="2914358"/>
            <a:ext cx="1706963" cy="682339"/>
          </a:xfrm>
          <a:prstGeom prst="rect">
            <a:avLst/>
          </a:prstGeom>
          <a:noFill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AE41C-01DC-45CF-A06B-4695B6561021}"/>
              </a:ext>
            </a:extLst>
          </p:cNvPr>
          <p:cNvSpPr txBox="1"/>
          <p:nvPr/>
        </p:nvSpPr>
        <p:spPr>
          <a:xfrm>
            <a:off x="4917028" y="3604662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PROTECTOR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id="{6729ACD4-2F22-4A32-B910-ED4EFB1B68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14" y="2914358"/>
            <a:ext cx="1706931" cy="682327"/>
          </a:xfrm>
          <a:prstGeom prst="rect">
            <a:avLst/>
          </a:prstGeom>
          <a:noFill/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F1CAC8-C4FE-4D13-A852-23143463B544}"/>
              </a:ext>
            </a:extLst>
          </p:cNvPr>
          <p:cNvSpPr txBox="1"/>
          <p:nvPr/>
        </p:nvSpPr>
        <p:spPr>
          <a:xfrm>
            <a:off x="2520021" y="3604649"/>
            <a:ext cx="1706958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PALADIN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7" name="그림 16">
            <a:hlinkClick r:id="rId6" action="ppaction://hlinksldjump"/>
            <a:extLst>
              <a:ext uri="{FF2B5EF4-FFF2-40B4-BE49-F238E27FC236}">
                <a16:creationId xmlns:a16="http://schemas.microsoft.com/office/drawing/2014/main" id="{E7ACF3C7-77BA-41B8-9F76-34A100B72C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22" y="1180141"/>
            <a:ext cx="1707030" cy="682368"/>
          </a:xfrm>
          <a:prstGeom prst="rect">
            <a:avLst/>
          </a:prstGeom>
          <a:noFill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7276CF-1941-4252-989E-B6A7FE31BC96}"/>
              </a:ext>
            </a:extLst>
          </p:cNvPr>
          <p:cNvSpPr txBox="1"/>
          <p:nvPr/>
        </p:nvSpPr>
        <p:spPr>
          <a:xfrm>
            <a:off x="4916922" y="1871554"/>
            <a:ext cx="1704216" cy="2964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SUPERLIFTER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4C651-6ED9-4F1B-8980-22C793A61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" y="5154098"/>
            <a:ext cx="4250767" cy="1699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430CD7-846E-4D5B-BFD8-B004020BFC83}"/>
              </a:ext>
            </a:extLst>
          </p:cNvPr>
          <p:cNvSpPr txBox="1"/>
          <p:nvPr/>
        </p:nvSpPr>
        <p:spPr>
          <a:xfrm>
            <a:off x="3372141" y="5618976"/>
            <a:ext cx="42647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HEALER</a:t>
            </a:r>
            <a:endParaRPr lang="ko-KR" altLang="en-US" sz="4400" spc="600" dirty="0">
              <a:solidFill>
                <a:schemeClr val="accent1">
                  <a:lumMod val="20000"/>
                  <a:lumOff val="8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" name="제목 3" hidden="1">
            <a:extLst>
              <a:ext uri="{FF2B5EF4-FFF2-40B4-BE49-F238E27FC236}">
                <a16:creationId xmlns:a16="http://schemas.microsoft.com/office/drawing/2014/main" id="{B3CA5807-DD11-413D-A612-94E24D89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함종</a:t>
            </a:r>
            <a:r>
              <a:rPr lang="en-US" altLang="ko-KR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- </a:t>
            </a:r>
            <a:r>
              <a:rPr lang="en-US" altLang="ko-KR"/>
              <a:t>HEALER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0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dist">
          <a:defRPr sz="2800">
            <a:solidFill>
              <a:srgbClr val="FFFFFF"/>
            </a:solidFill>
            <a:latin typeface="Noto Sans CJK KR Black" panose="020B0A00000000000000" pitchFamily="34" charset="-127"/>
            <a:ea typeface="Noto Sans CJK KR Black" panose="020B0A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함선카드</Template>
  <TotalTime>864</TotalTime>
  <Words>730</Words>
  <Application>Microsoft Office PowerPoint</Application>
  <PresentationFormat>화면 슬라이드 쇼(4:3)</PresentationFormat>
  <Paragraphs>247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Noto Sans CJK KR Black</vt:lpstr>
      <vt:lpstr>Noto Sans CJK KR Bold</vt:lpstr>
      <vt:lpstr>Noto Sans CJK KR Light</vt:lpstr>
      <vt:lpstr>Noto Sans CJK KR Regular</vt:lpstr>
      <vt:lpstr>Arial</vt:lpstr>
      <vt:lpstr>Calibri</vt:lpstr>
      <vt:lpstr>Calibri Light</vt:lpstr>
      <vt:lpstr>Consolas</vt:lpstr>
      <vt:lpstr>맑은 고딕</vt:lpstr>
      <vt:lpstr>Office 테마</vt:lpstr>
      <vt:lpstr>시작화면</vt:lpstr>
      <vt:lpstr>메뉴화면</vt:lpstr>
      <vt:lpstr>도움말</vt:lpstr>
      <vt:lpstr>제작자 1</vt:lpstr>
      <vt:lpstr>제작자 2</vt:lpstr>
      <vt:lpstr>함종선택</vt:lpstr>
      <vt:lpstr>함종 - HEAVY</vt:lpstr>
      <vt:lpstr>함종 - ATTACK</vt:lpstr>
      <vt:lpstr>함종 - HEALER</vt:lpstr>
      <vt:lpstr>함종 - SPECIALIST</vt:lpstr>
      <vt:lpstr>DISPLACER</vt:lpstr>
      <vt:lpstr>---</vt:lpstr>
      <vt:lpstr>----</vt:lpstr>
      <vt:lpstr>-----</vt:lpstr>
      <vt:lpstr>WIP</vt:lpstr>
      <vt:lpstr>END SCREEN</vt:lpstr>
    </vt:vector>
  </TitlesOfParts>
  <Manager>NOPE</Manager>
  <Company>GR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Fractured_Space</dc:subject>
  <dc:creator>NOPE</dc:creator>
  <cp:keywords/>
  <cp:lastModifiedBy>NOPE</cp:lastModifiedBy>
  <cp:revision>327</cp:revision>
  <dcterms:created xsi:type="dcterms:W3CDTF">2018-09-20T06:45:20Z</dcterms:created>
  <dcterms:modified xsi:type="dcterms:W3CDTF">2018-09-27T02:50:59Z</dcterms:modified>
</cp:coreProperties>
</file>